
<file path=[Content_Types].xml><?xml version="1.0" encoding="utf-8"?>
<Types xmlns="http://schemas.openxmlformats.org/package/2006/content-types">
  <Default Extension="emf" ContentType="image/x-emf"/>
  <Default Extension="jpeg" ContentType="image/jpeg"/>
  <Default Extension="JPG" ContentType="image/jpe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48" r:id="rId1"/>
  </p:sldMasterIdLst>
  <p:sldIdLst>
    <p:sldId id="264" r:id="rId2"/>
    <p:sldId id="265" r:id="rId3"/>
    <p:sldId id="266" r:id="rId4"/>
    <p:sldId id="257" r:id="rId5"/>
    <p:sldId id="260" r:id="rId6"/>
    <p:sldId id="258" r:id="rId7"/>
    <p:sldId id="259" r:id="rId8"/>
    <p:sldId id="261" r:id="rId9"/>
    <p:sldId id="262" r:id="rId10"/>
    <p:sldId id="263" r:id="rId11"/>
    <p:sldId id="256" r:id="rId12"/>
    <p:sldId id="267" r:id="rId13"/>
    <p:sldId id="269" r:id="rId14"/>
    <p:sldId id="270" r:id="rId15"/>
    <p:sldId id="271" r:id="rId16"/>
    <p:sldId id="275" r:id="rId17"/>
    <p:sldId id="277" r:id="rId18"/>
    <p:sldId id="276" r:id="rId19"/>
    <p:sldId id="278" r:id="rId20"/>
    <p:sldId id="268" r:id="rId21"/>
  </p:sldIdLst>
  <p:sldSz cx="9144000" cy="6858000" type="screen4x3"/>
  <p:notesSz cx="6858000" cy="9144000"/>
  <p:defaultTextStyle>
    <a:defPPr>
      <a:defRPr lang="en-US"/>
    </a:defPPr>
    <a:lvl1pPr algn="l" rtl="0" eaLnBrk="0" fontAlgn="base" hangingPunct="0">
      <a:spcBef>
        <a:spcPct val="0"/>
      </a:spcBef>
      <a:spcAft>
        <a:spcPct val="0"/>
      </a:spcAft>
      <a:defRPr sz="2400" kern="1200">
        <a:solidFill>
          <a:schemeClr val="tx1"/>
        </a:solidFill>
        <a:latin typeface="Arial" charset="0"/>
        <a:ea typeface="ＭＳ Ｐゴシック" charset="0"/>
        <a:cs typeface="ＭＳ Ｐゴシック" charset="0"/>
      </a:defRPr>
    </a:lvl1pPr>
    <a:lvl2pPr marL="457200" algn="l" rtl="0" eaLnBrk="0" fontAlgn="base" hangingPunct="0">
      <a:spcBef>
        <a:spcPct val="0"/>
      </a:spcBef>
      <a:spcAft>
        <a:spcPct val="0"/>
      </a:spcAft>
      <a:defRPr sz="2400" kern="1200">
        <a:solidFill>
          <a:schemeClr val="tx1"/>
        </a:solidFill>
        <a:latin typeface="Arial" charset="0"/>
        <a:ea typeface="ＭＳ Ｐゴシック" charset="0"/>
        <a:cs typeface="ＭＳ Ｐゴシック" charset="0"/>
      </a:defRPr>
    </a:lvl2pPr>
    <a:lvl3pPr marL="914400" algn="l" rtl="0" eaLnBrk="0" fontAlgn="base" hangingPunct="0">
      <a:spcBef>
        <a:spcPct val="0"/>
      </a:spcBef>
      <a:spcAft>
        <a:spcPct val="0"/>
      </a:spcAft>
      <a:defRPr sz="2400" kern="1200">
        <a:solidFill>
          <a:schemeClr val="tx1"/>
        </a:solidFill>
        <a:latin typeface="Arial" charset="0"/>
        <a:ea typeface="ＭＳ Ｐゴシック" charset="0"/>
        <a:cs typeface="ＭＳ Ｐゴシック" charset="0"/>
      </a:defRPr>
    </a:lvl3pPr>
    <a:lvl4pPr marL="1371600" algn="l" rtl="0" eaLnBrk="0" fontAlgn="base" hangingPunct="0">
      <a:spcBef>
        <a:spcPct val="0"/>
      </a:spcBef>
      <a:spcAft>
        <a:spcPct val="0"/>
      </a:spcAft>
      <a:defRPr sz="2400" kern="1200">
        <a:solidFill>
          <a:schemeClr val="tx1"/>
        </a:solidFill>
        <a:latin typeface="Arial" charset="0"/>
        <a:ea typeface="ＭＳ Ｐゴシック" charset="0"/>
        <a:cs typeface="ＭＳ Ｐゴシック" charset="0"/>
      </a:defRPr>
    </a:lvl4pPr>
    <a:lvl5pPr marL="1828800" algn="l" rtl="0" eaLnBrk="0" fontAlgn="base" hangingPunct="0">
      <a:spcBef>
        <a:spcPct val="0"/>
      </a:spcBef>
      <a:spcAft>
        <a:spcPct val="0"/>
      </a:spcAft>
      <a:defRPr sz="2400" kern="1200">
        <a:solidFill>
          <a:schemeClr val="tx1"/>
        </a:solidFill>
        <a:latin typeface="Arial" charset="0"/>
        <a:ea typeface="ＭＳ Ｐゴシック" charset="0"/>
        <a:cs typeface="ＭＳ Ｐゴシック" charset="0"/>
      </a:defRPr>
    </a:lvl5pPr>
    <a:lvl6pPr marL="2286000" algn="l" defTabSz="457200" rtl="0" eaLnBrk="1" latinLnBrk="0" hangingPunct="1">
      <a:defRPr sz="2400" kern="1200">
        <a:solidFill>
          <a:schemeClr val="tx1"/>
        </a:solidFill>
        <a:latin typeface="Arial" charset="0"/>
        <a:ea typeface="ＭＳ Ｐゴシック" charset="0"/>
        <a:cs typeface="ＭＳ Ｐゴシック" charset="0"/>
      </a:defRPr>
    </a:lvl6pPr>
    <a:lvl7pPr marL="2743200" algn="l" defTabSz="457200" rtl="0" eaLnBrk="1" latinLnBrk="0" hangingPunct="1">
      <a:defRPr sz="2400" kern="1200">
        <a:solidFill>
          <a:schemeClr val="tx1"/>
        </a:solidFill>
        <a:latin typeface="Arial" charset="0"/>
        <a:ea typeface="ＭＳ Ｐゴシック" charset="0"/>
        <a:cs typeface="ＭＳ Ｐゴシック" charset="0"/>
      </a:defRPr>
    </a:lvl7pPr>
    <a:lvl8pPr marL="3200400" algn="l" defTabSz="457200" rtl="0" eaLnBrk="1" latinLnBrk="0" hangingPunct="1">
      <a:defRPr sz="2400" kern="1200">
        <a:solidFill>
          <a:schemeClr val="tx1"/>
        </a:solidFill>
        <a:latin typeface="Arial" charset="0"/>
        <a:ea typeface="ＭＳ Ｐゴシック" charset="0"/>
        <a:cs typeface="ＭＳ Ｐゴシック" charset="0"/>
      </a:defRPr>
    </a:lvl8pPr>
    <a:lvl9pPr marL="3657600" algn="l" defTabSz="457200" rtl="0" eaLnBrk="1" latinLnBrk="0" hangingPunct="1">
      <a:defRPr sz="2400" kern="1200">
        <a:solidFill>
          <a:schemeClr val="tx1"/>
        </a:solidFill>
        <a:latin typeface="Arial" charset="0"/>
        <a:ea typeface="ＭＳ Ｐゴシック" charset="0"/>
        <a:cs typeface="ＭＳ Ｐゴシック" charset="0"/>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4390"/>
    <p:restoredTop sz="92787"/>
  </p:normalViewPr>
  <p:slideViewPr>
    <p:cSldViewPr snapToGrid="0" snapToObjects="1" showGuides="1">
      <p:cViewPr varScale="1">
        <p:scale>
          <a:sx n="64" d="100"/>
          <a:sy n="64" d="100"/>
        </p:scale>
        <p:origin x="184" y="2016"/>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diagrams/colors1.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8DE0AE3D-8243-5744-AE82-88669811FD6B}" type="doc">
      <dgm:prSet loTypeId="urn:microsoft.com/office/officeart/2005/8/layout/hierarchy2" loCatId="" qsTypeId="urn:microsoft.com/office/officeart/2005/8/quickstyle/simple4" qsCatId="simple" csTypeId="urn:microsoft.com/office/officeart/2005/8/colors/accent2_2" csCatId="accent2" phldr="1"/>
      <dgm:spPr/>
      <dgm:t>
        <a:bodyPr/>
        <a:lstStyle/>
        <a:p>
          <a:endParaRPr lang="en-US"/>
        </a:p>
      </dgm:t>
    </dgm:pt>
    <dgm:pt modelId="{94572469-9D3A-7F40-AA8A-2B80D7279D99}">
      <dgm:prSet phldrT="[Text]"/>
      <dgm:spPr/>
      <dgm:t>
        <a:bodyPr/>
        <a:lstStyle/>
        <a:p>
          <a:r>
            <a:rPr lang="en-US" dirty="0"/>
            <a:t>I have my model. Now how do I test my hypothesis? </a:t>
          </a:r>
        </a:p>
      </dgm:t>
    </dgm:pt>
    <dgm:pt modelId="{D22CDDC5-297C-BC41-975C-1906D75E8694}" type="parTrans" cxnId="{808996F4-AB52-234A-9AD3-81621B39F064}">
      <dgm:prSet/>
      <dgm:spPr/>
      <dgm:t>
        <a:bodyPr/>
        <a:lstStyle/>
        <a:p>
          <a:endParaRPr lang="en-US"/>
        </a:p>
      </dgm:t>
    </dgm:pt>
    <dgm:pt modelId="{340653C5-3182-DE4E-A0D0-3F0A65F5AFCE}" type="sibTrans" cxnId="{808996F4-AB52-234A-9AD3-81621B39F064}">
      <dgm:prSet/>
      <dgm:spPr/>
      <dgm:t>
        <a:bodyPr/>
        <a:lstStyle/>
        <a:p>
          <a:endParaRPr lang="en-US"/>
        </a:p>
      </dgm:t>
    </dgm:pt>
    <dgm:pt modelId="{367DEEE2-F49B-7D47-9597-DB8EF23256CE}">
      <dgm:prSet phldrT="[Text]"/>
      <dgm:spPr/>
      <dgm:t>
        <a:bodyPr/>
        <a:lstStyle/>
        <a:p>
          <a:r>
            <a:rPr lang="en-US" dirty="0"/>
            <a:t>I designed &amp; executed an experiment, perhaps in multiple contexts. </a:t>
          </a:r>
        </a:p>
      </dgm:t>
    </dgm:pt>
    <dgm:pt modelId="{E53F960A-A032-D946-9B8D-CE1A82176CD6}" type="parTrans" cxnId="{5ABA4BE5-DC5B-CC4F-A381-DDA1E7B6FC64}">
      <dgm:prSet/>
      <dgm:spPr/>
      <dgm:t>
        <a:bodyPr/>
        <a:lstStyle/>
        <a:p>
          <a:endParaRPr lang="en-US"/>
        </a:p>
      </dgm:t>
    </dgm:pt>
    <dgm:pt modelId="{9B2CE371-2EE7-BC40-9519-F163CA5A8BB2}" type="sibTrans" cxnId="{5ABA4BE5-DC5B-CC4F-A381-DDA1E7B6FC64}">
      <dgm:prSet/>
      <dgm:spPr/>
      <dgm:t>
        <a:bodyPr/>
        <a:lstStyle/>
        <a:p>
          <a:endParaRPr lang="en-US"/>
        </a:p>
      </dgm:t>
    </dgm:pt>
    <dgm:pt modelId="{B5A6A716-F664-1E4A-81A6-526540B29E7A}">
      <dgm:prSet phldrT="[Text]"/>
      <dgm:spPr/>
      <dgm:t>
        <a:bodyPr/>
        <a:lstStyle/>
        <a:p>
          <a:r>
            <a:rPr lang="en-US" dirty="0"/>
            <a:t>Fit full model. No model selection, except removing nonsignificant interactions. (Philip’s preference)</a:t>
          </a:r>
        </a:p>
      </dgm:t>
    </dgm:pt>
    <dgm:pt modelId="{132767A0-D7F4-3E4E-928F-8AA979F6EA6A}" type="parTrans" cxnId="{9E58FBAA-2BAC-BC42-A0CF-CD5B9495B175}">
      <dgm:prSet/>
      <dgm:spPr/>
      <dgm:t>
        <a:bodyPr/>
        <a:lstStyle/>
        <a:p>
          <a:endParaRPr lang="en-US"/>
        </a:p>
      </dgm:t>
    </dgm:pt>
    <dgm:pt modelId="{1AF730B8-1FD0-6147-90E7-2B9BC20CA77A}" type="sibTrans" cxnId="{9E58FBAA-2BAC-BC42-A0CF-CD5B9495B175}">
      <dgm:prSet/>
      <dgm:spPr/>
      <dgm:t>
        <a:bodyPr/>
        <a:lstStyle/>
        <a:p>
          <a:endParaRPr lang="en-US"/>
        </a:p>
      </dgm:t>
    </dgm:pt>
    <dgm:pt modelId="{A371EF00-D67B-854D-9B10-8CAE3B03F3DF}">
      <dgm:prSet phldrT="[Text]"/>
      <dgm:spPr/>
      <dgm:t>
        <a:bodyPr/>
        <a:lstStyle/>
        <a:p>
          <a:r>
            <a:rPr lang="en-US" dirty="0"/>
            <a:t>Information Theoretic approach: Use AIC/BIC to select best-fitting model. </a:t>
          </a:r>
        </a:p>
      </dgm:t>
    </dgm:pt>
    <dgm:pt modelId="{146D356C-61A0-BA4B-86B3-CB4CB3B01338}" type="parTrans" cxnId="{4F4678A1-ED52-0A45-885E-6CC576A5B75A}">
      <dgm:prSet/>
      <dgm:spPr/>
      <dgm:t>
        <a:bodyPr/>
        <a:lstStyle/>
        <a:p>
          <a:endParaRPr lang="en-US"/>
        </a:p>
      </dgm:t>
    </dgm:pt>
    <dgm:pt modelId="{1722E129-A45A-824D-8294-754A7F3AB393}" type="sibTrans" cxnId="{4F4678A1-ED52-0A45-885E-6CC576A5B75A}">
      <dgm:prSet/>
      <dgm:spPr/>
      <dgm:t>
        <a:bodyPr/>
        <a:lstStyle/>
        <a:p>
          <a:endParaRPr lang="en-US"/>
        </a:p>
      </dgm:t>
    </dgm:pt>
    <dgm:pt modelId="{177EAC3B-64E7-6D42-83F3-1B1374769B91}">
      <dgm:prSet phldrT="[Text]"/>
      <dgm:spPr/>
      <dgm:t>
        <a:bodyPr/>
        <a:lstStyle/>
        <a:p>
          <a:r>
            <a:rPr lang="en-US" dirty="0"/>
            <a:t>I did an observational study, where I was testing a primary variable, but need to figure out which confounding variables to include. </a:t>
          </a:r>
        </a:p>
      </dgm:t>
    </dgm:pt>
    <dgm:pt modelId="{C4D99EC8-D968-3D4D-8375-38AE5D907049}" type="parTrans" cxnId="{7ED326CE-B27A-7C4D-9AA4-AE0713BA7F8B}">
      <dgm:prSet/>
      <dgm:spPr/>
      <dgm:t>
        <a:bodyPr/>
        <a:lstStyle/>
        <a:p>
          <a:endParaRPr lang="en-US"/>
        </a:p>
      </dgm:t>
    </dgm:pt>
    <dgm:pt modelId="{EB3EDF63-F6D9-D847-A0F6-557A0B0FE47C}" type="sibTrans" cxnId="{7ED326CE-B27A-7C4D-9AA4-AE0713BA7F8B}">
      <dgm:prSet/>
      <dgm:spPr/>
      <dgm:t>
        <a:bodyPr/>
        <a:lstStyle/>
        <a:p>
          <a:endParaRPr lang="en-US"/>
        </a:p>
      </dgm:t>
    </dgm:pt>
    <dgm:pt modelId="{9CC1495C-F1C1-BD40-8CE9-78EF841E6F42}">
      <dgm:prSet phldrT="[Text]"/>
      <dgm:spPr/>
      <dgm:t>
        <a:bodyPr/>
        <a:lstStyle/>
        <a:p>
          <a:r>
            <a:rPr lang="en-US" dirty="0"/>
            <a:t>Use model selection on possible confounding variables based on AIC/BIC, then add primary variable.</a:t>
          </a:r>
        </a:p>
      </dgm:t>
    </dgm:pt>
    <dgm:pt modelId="{54B11E91-2C41-1A46-845E-E5A5FEC05BA3}" type="parTrans" cxnId="{B55351E6-6A8F-F64F-9F94-A34AB77673CC}">
      <dgm:prSet/>
      <dgm:spPr/>
      <dgm:t>
        <a:bodyPr/>
        <a:lstStyle/>
        <a:p>
          <a:endParaRPr lang="en-US"/>
        </a:p>
      </dgm:t>
    </dgm:pt>
    <dgm:pt modelId="{01383374-5F94-F44B-A87A-7CB717F771F9}" type="sibTrans" cxnId="{B55351E6-6A8F-F64F-9F94-A34AB77673CC}">
      <dgm:prSet/>
      <dgm:spPr/>
      <dgm:t>
        <a:bodyPr/>
        <a:lstStyle/>
        <a:p>
          <a:endParaRPr lang="en-US"/>
        </a:p>
      </dgm:t>
    </dgm:pt>
    <dgm:pt modelId="{1D6E0679-0ACE-6E48-842C-7DC629BCA2D3}">
      <dgm:prSet/>
      <dgm:spPr/>
      <dgm:t>
        <a:bodyPr/>
        <a:lstStyle/>
        <a:p>
          <a:r>
            <a:rPr lang="en-US" dirty="0"/>
            <a:t>Classic model selection: Fill full model and appropriate </a:t>
          </a:r>
          <a:r>
            <a:rPr lang="en-US" dirty="0" err="1"/>
            <a:t>submodels</a:t>
          </a:r>
          <a:r>
            <a:rPr lang="en-US" dirty="0"/>
            <a:t>. Use Likelihood Ratio Tests to identify best-fitting model. </a:t>
          </a:r>
        </a:p>
      </dgm:t>
    </dgm:pt>
    <dgm:pt modelId="{CE8A4C78-D0CD-774B-AD42-94211BFE1697}" type="parTrans" cxnId="{6CE6E82A-C99E-0A4A-80E4-CB3B01A93678}">
      <dgm:prSet/>
      <dgm:spPr/>
      <dgm:t>
        <a:bodyPr/>
        <a:lstStyle/>
        <a:p>
          <a:endParaRPr lang="en-US"/>
        </a:p>
      </dgm:t>
    </dgm:pt>
    <dgm:pt modelId="{E465D077-190E-7847-8193-DE402515C8FE}" type="sibTrans" cxnId="{6CE6E82A-C99E-0A4A-80E4-CB3B01A93678}">
      <dgm:prSet/>
      <dgm:spPr/>
      <dgm:t>
        <a:bodyPr/>
        <a:lstStyle/>
        <a:p>
          <a:endParaRPr lang="en-US"/>
        </a:p>
      </dgm:t>
    </dgm:pt>
    <dgm:pt modelId="{EB69628D-3F0A-F54E-BC83-5DB4ED0542F1}">
      <dgm:prSet/>
      <dgm:spPr/>
      <dgm:t>
        <a:bodyPr/>
        <a:lstStyle/>
        <a:p>
          <a:r>
            <a:rPr lang="en-US" dirty="0"/>
            <a:t>I did an observational study, and I am trying to figure out which variables predict Y. </a:t>
          </a:r>
        </a:p>
      </dgm:t>
    </dgm:pt>
    <dgm:pt modelId="{F089DCF5-9936-5A49-ADFA-EC24EFE4B1C5}" type="parTrans" cxnId="{4A6232DB-FF4E-6A43-A84B-CBE53A32568A}">
      <dgm:prSet/>
      <dgm:spPr/>
      <dgm:t>
        <a:bodyPr/>
        <a:lstStyle/>
        <a:p>
          <a:endParaRPr lang="en-US"/>
        </a:p>
      </dgm:t>
    </dgm:pt>
    <dgm:pt modelId="{FAD03A92-4355-8A45-97DE-1D15E16F5D50}" type="sibTrans" cxnId="{4A6232DB-FF4E-6A43-A84B-CBE53A32568A}">
      <dgm:prSet/>
      <dgm:spPr/>
      <dgm:t>
        <a:bodyPr/>
        <a:lstStyle/>
        <a:p>
          <a:endParaRPr lang="en-US"/>
        </a:p>
      </dgm:t>
    </dgm:pt>
    <dgm:pt modelId="{B33AD2CD-5DDA-B041-8869-D62446A8DE57}">
      <dgm:prSet/>
      <dgm:spPr/>
      <dgm:t>
        <a:bodyPr/>
        <a:lstStyle/>
        <a:p>
          <a:r>
            <a:rPr lang="en-US" dirty="0"/>
            <a:t>Use model selection on an a priori chosen list of models or all subsets and evaluate using AIC/BIC. </a:t>
          </a:r>
        </a:p>
      </dgm:t>
    </dgm:pt>
    <dgm:pt modelId="{271C338A-6CF2-D348-8346-6C1A5A3C43A1}" type="parTrans" cxnId="{A432007B-30F9-0347-8D3B-72FD578AA846}">
      <dgm:prSet/>
      <dgm:spPr/>
      <dgm:t>
        <a:bodyPr/>
        <a:lstStyle/>
        <a:p>
          <a:endParaRPr lang="en-US"/>
        </a:p>
      </dgm:t>
    </dgm:pt>
    <dgm:pt modelId="{2AFF4599-6619-A943-9983-B73889FE1162}" type="sibTrans" cxnId="{A432007B-30F9-0347-8D3B-72FD578AA846}">
      <dgm:prSet/>
      <dgm:spPr/>
      <dgm:t>
        <a:bodyPr/>
        <a:lstStyle/>
        <a:p>
          <a:endParaRPr lang="en-US"/>
        </a:p>
      </dgm:t>
    </dgm:pt>
    <dgm:pt modelId="{07D796AF-58BE-8F42-950A-88889E4499BD}">
      <dgm:prSet phldrT="[Text]"/>
      <dgm:spPr/>
      <dgm:t>
        <a:bodyPr/>
        <a:lstStyle/>
        <a:p>
          <a:r>
            <a:rPr lang="en-US" dirty="0"/>
            <a:t>Classical hypothesis testing: Fit full model; sequentially remove non-significant interactions then main effects until all remaining variables are significant. </a:t>
          </a:r>
        </a:p>
      </dgm:t>
    </dgm:pt>
    <dgm:pt modelId="{67AA817E-963D-9840-9D70-63C9945BE49D}" type="parTrans" cxnId="{C8E3D5CA-E5D5-B045-B218-FB7208FC8941}">
      <dgm:prSet/>
      <dgm:spPr/>
      <dgm:t>
        <a:bodyPr/>
        <a:lstStyle/>
        <a:p>
          <a:endParaRPr lang="en-US"/>
        </a:p>
      </dgm:t>
    </dgm:pt>
    <dgm:pt modelId="{3491B9E4-17C0-1E4D-9BDE-A3BFDD5FADD7}" type="sibTrans" cxnId="{C8E3D5CA-E5D5-B045-B218-FB7208FC8941}">
      <dgm:prSet/>
      <dgm:spPr/>
    </dgm:pt>
    <dgm:pt modelId="{03D9C166-6104-FB4C-AE9D-C52106225537}" type="pres">
      <dgm:prSet presAssocID="{8DE0AE3D-8243-5744-AE82-88669811FD6B}" presName="diagram" presStyleCnt="0">
        <dgm:presLayoutVars>
          <dgm:chPref val="1"/>
          <dgm:dir/>
          <dgm:animOne val="branch"/>
          <dgm:animLvl val="lvl"/>
          <dgm:resizeHandles val="exact"/>
        </dgm:presLayoutVars>
      </dgm:prSet>
      <dgm:spPr/>
    </dgm:pt>
    <dgm:pt modelId="{0C294CBD-12E3-D64F-A2FE-70AB6872C2BE}" type="pres">
      <dgm:prSet presAssocID="{94572469-9D3A-7F40-AA8A-2B80D7279D99}" presName="root1" presStyleCnt="0"/>
      <dgm:spPr/>
    </dgm:pt>
    <dgm:pt modelId="{F60BB724-0988-AC4B-9AEE-34263CDF2CB4}" type="pres">
      <dgm:prSet presAssocID="{94572469-9D3A-7F40-AA8A-2B80D7279D99}" presName="LevelOneTextNode" presStyleLbl="node0" presStyleIdx="0" presStyleCnt="1" custLinFactNeighborX="-382" custLinFactNeighborY="-99220">
        <dgm:presLayoutVars>
          <dgm:chPref val="3"/>
        </dgm:presLayoutVars>
      </dgm:prSet>
      <dgm:spPr/>
    </dgm:pt>
    <dgm:pt modelId="{9C380DE9-774D-0F45-92F0-4E229F46E1A5}" type="pres">
      <dgm:prSet presAssocID="{94572469-9D3A-7F40-AA8A-2B80D7279D99}" presName="level2hierChild" presStyleCnt="0"/>
      <dgm:spPr/>
    </dgm:pt>
    <dgm:pt modelId="{DCD1D183-5E1D-294E-A03E-629574FCAE0F}" type="pres">
      <dgm:prSet presAssocID="{E53F960A-A032-D946-9B8D-CE1A82176CD6}" presName="conn2-1" presStyleLbl="parChTrans1D2" presStyleIdx="0" presStyleCnt="3"/>
      <dgm:spPr/>
    </dgm:pt>
    <dgm:pt modelId="{E40B0977-229D-DB44-9A03-DAF7CE4084D3}" type="pres">
      <dgm:prSet presAssocID="{E53F960A-A032-D946-9B8D-CE1A82176CD6}" presName="connTx" presStyleLbl="parChTrans1D2" presStyleIdx="0" presStyleCnt="3"/>
      <dgm:spPr/>
    </dgm:pt>
    <dgm:pt modelId="{4428DEA1-B522-2246-A610-F1273058CA39}" type="pres">
      <dgm:prSet presAssocID="{367DEEE2-F49B-7D47-9597-DB8EF23256CE}" presName="root2" presStyleCnt="0"/>
      <dgm:spPr/>
    </dgm:pt>
    <dgm:pt modelId="{F4B55808-66D9-314C-ADDB-4D262A421E59}" type="pres">
      <dgm:prSet presAssocID="{367DEEE2-F49B-7D47-9597-DB8EF23256CE}" presName="LevelTwoTextNode" presStyleLbl="node2" presStyleIdx="0" presStyleCnt="3">
        <dgm:presLayoutVars>
          <dgm:chPref val="3"/>
        </dgm:presLayoutVars>
      </dgm:prSet>
      <dgm:spPr/>
    </dgm:pt>
    <dgm:pt modelId="{A57B6476-7BC9-5645-8295-FAA89BA720C6}" type="pres">
      <dgm:prSet presAssocID="{367DEEE2-F49B-7D47-9597-DB8EF23256CE}" presName="level3hierChild" presStyleCnt="0"/>
      <dgm:spPr/>
    </dgm:pt>
    <dgm:pt modelId="{4DE73B5E-FC91-EB4C-87A6-1248FC196916}" type="pres">
      <dgm:prSet presAssocID="{67AA817E-963D-9840-9D70-63C9945BE49D}" presName="conn2-1" presStyleLbl="parChTrans1D3" presStyleIdx="0" presStyleCnt="6"/>
      <dgm:spPr/>
    </dgm:pt>
    <dgm:pt modelId="{1ABE60FC-18C6-4F4E-8AC9-C436D9259586}" type="pres">
      <dgm:prSet presAssocID="{67AA817E-963D-9840-9D70-63C9945BE49D}" presName="connTx" presStyleLbl="parChTrans1D3" presStyleIdx="0" presStyleCnt="6"/>
      <dgm:spPr/>
    </dgm:pt>
    <dgm:pt modelId="{E3893AB5-2971-5D40-8F1D-CF445E1563D1}" type="pres">
      <dgm:prSet presAssocID="{07D796AF-58BE-8F42-950A-88889E4499BD}" presName="root2" presStyleCnt="0"/>
      <dgm:spPr/>
    </dgm:pt>
    <dgm:pt modelId="{01881542-2315-3246-BBAD-AD9D1BE77D2A}" type="pres">
      <dgm:prSet presAssocID="{07D796AF-58BE-8F42-950A-88889E4499BD}" presName="LevelTwoTextNode" presStyleLbl="node3" presStyleIdx="0" presStyleCnt="6">
        <dgm:presLayoutVars>
          <dgm:chPref val="3"/>
        </dgm:presLayoutVars>
      </dgm:prSet>
      <dgm:spPr/>
    </dgm:pt>
    <dgm:pt modelId="{3DE1F9B6-FDBE-8D49-9700-9D2EDB1F4112}" type="pres">
      <dgm:prSet presAssocID="{07D796AF-58BE-8F42-950A-88889E4499BD}" presName="level3hierChild" presStyleCnt="0"/>
      <dgm:spPr/>
    </dgm:pt>
    <dgm:pt modelId="{FC177C59-7E0C-854B-80E5-55EC49A55BCB}" type="pres">
      <dgm:prSet presAssocID="{132767A0-D7F4-3E4E-928F-8AA979F6EA6A}" presName="conn2-1" presStyleLbl="parChTrans1D3" presStyleIdx="1" presStyleCnt="6"/>
      <dgm:spPr/>
    </dgm:pt>
    <dgm:pt modelId="{0337385F-CD84-BC45-BFCB-9CA210880138}" type="pres">
      <dgm:prSet presAssocID="{132767A0-D7F4-3E4E-928F-8AA979F6EA6A}" presName="connTx" presStyleLbl="parChTrans1D3" presStyleIdx="1" presStyleCnt="6"/>
      <dgm:spPr/>
    </dgm:pt>
    <dgm:pt modelId="{46556A5D-DB10-B14E-A81D-D6B69F97E1EB}" type="pres">
      <dgm:prSet presAssocID="{B5A6A716-F664-1E4A-81A6-526540B29E7A}" presName="root2" presStyleCnt="0"/>
      <dgm:spPr/>
    </dgm:pt>
    <dgm:pt modelId="{1981B657-D9DD-9C42-B88F-12BE2B38F2DC}" type="pres">
      <dgm:prSet presAssocID="{B5A6A716-F664-1E4A-81A6-526540B29E7A}" presName="LevelTwoTextNode" presStyleLbl="node3" presStyleIdx="1" presStyleCnt="6">
        <dgm:presLayoutVars>
          <dgm:chPref val="3"/>
        </dgm:presLayoutVars>
      </dgm:prSet>
      <dgm:spPr/>
    </dgm:pt>
    <dgm:pt modelId="{455F4542-0BF0-564D-BA86-3A3676A0D396}" type="pres">
      <dgm:prSet presAssocID="{B5A6A716-F664-1E4A-81A6-526540B29E7A}" presName="level3hierChild" presStyleCnt="0"/>
      <dgm:spPr/>
    </dgm:pt>
    <dgm:pt modelId="{EE8B56F5-CFBB-A649-9052-7E47F19003D2}" type="pres">
      <dgm:prSet presAssocID="{CE8A4C78-D0CD-774B-AD42-94211BFE1697}" presName="conn2-1" presStyleLbl="parChTrans1D3" presStyleIdx="2" presStyleCnt="6"/>
      <dgm:spPr/>
    </dgm:pt>
    <dgm:pt modelId="{3AF9998B-E082-9647-9293-6DF74D6E5B5A}" type="pres">
      <dgm:prSet presAssocID="{CE8A4C78-D0CD-774B-AD42-94211BFE1697}" presName="connTx" presStyleLbl="parChTrans1D3" presStyleIdx="2" presStyleCnt="6"/>
      <dgm:spPr/>
    </dgm:pt>
    <dgm:pt modelId="{6D30BD45-A15F-4F44-8E13-590F8ACF21D7}" type="pres">
      <dgm:prSet presAssocID="{1D6E0679-0ACE-6E48-842C-7DC629BCA2D3}" presName="root2" presStyleCnt="0"/>
      <dgm:spPr/>
    </dgm:pt>
    <dgm:pt modelId="{90E88C97-0490-4A41-9084-BFD7F311D3BD}" type="pres">
      <dgm:prSet presAssocID="{1D6E0679-0ACE-6E48-842C-7DC629BCA2D3}" presName="LevelTwoTextNode" presStyleLbl="node3" presStyleIdx="2" presStyleCnt="6">
        <dgm:presLayoutVars>
          <dgm:chPref val="3"/>
        </dgm:presLayoutVars>
      </dgm:prSet>
      <dgm:spPr/>
    </dgm:pt>
    <dgm:pt modelId="{468FBDE8-5EF8-E640-8CC3-DF5BD8428131}" type="pres">
      <dgm:prSet presAssocID="{1D6E0679-0ACE-6E48-842C-7DC629BCA2D3}" presName="level3hierChild" presStyleCnt="0"/>
      <dgm:spPr/>
    </dgm:pt>
    <dgm:pt modelId="{97EEADB9-2E14-3840-8B99-C18EF396B3A3}" type="pres">
      <dgm:prSet presAssocID="{146D356C-61A0-BA4B-86B3-CB4CB3B01338}" presName="conn2-1" presStyleLbl="parChTrans1D3" presStyleIdx="3" presStyleCnt="6"/>
      <dgm:spPr/>
    </dgm:pt>
    <dgm:pt modelId="{B03B620C-8C6E-3E43-B63D-1BA0F2DF0F06}" type="pres">
      <dgm:prSet presAssocID="{146D356C-61A0-BA4B-86B3-CB4CB3B01338}" presName="connTx" presStyleLbl="parChTrans1D3" presStyleIdx="3" presStyleCnt="6"/>
      <dgm:spPr/>
    </dgm:pt>
    <dgm:pt modelId="{E834F167-CDC0-6A40-89DD-BFC65AC5459E}" type="pres">
      <dgm:prSet presAssocID="{A371EF00-D67B-854D-9B10-8CAE3B03F3DF}" presName="root2" presStyleCnt="0"/>
      <dgm:spPr/>
    </dgm:pt>
    <dgm:pt modelId="{DA1BABDF-BBAC-AB4B-A2B7-434E2A05EAE3}" type="pres">
      <dgm:prSet presAssocID="{A371EF00-D67B-854D-9B10-8CAE3B03F3DF}" presName="LevelTwoTextNode" presStyleLbl="node3" presStyleIdx="3" presStyleCnt="6">
        <dgm:presLayoutVars>
          <dgm:chPref val="3"/>
        </dgm:presLayoutVars>
      </dgm:prSet>
      <dgm:spPr/>
    </dgm:pt>
    <dgm:pt modelId="{1AA3C866-BA40-5442-99F9-822DBD20E6F1}" type="pres">
      <dgm:prSet presAssocID="{A371EF00-D67B-854D-9B10-8CAE3B03F3DF}" presName="level3hierChild" presStyleCnt="0"/>
      <dgm:spPr/>
    </dgm:pt>
    <dgm:pt modelId="{F33D8ED5-F64F-D244-916F-7D3D3FEFB1FB}" type="pres">
      <dgm:prSet presAssocID="{C4D99EC8-D968-3D4D-8375-38AE5D907049}" presName="conn2-1" presStyleLbl="parChTrans1D2" presStyleIdx="1" presStyleCnt="3"/>
      <dgm:spPr/>
    </dgm:pt>
    <dgm:pt modelId="{46B13049-5C41-7147-8E2C-0E48A974E4C7}" type="pres">
      <dgm:prSet presAssocID="{C4D99EC8-D968-3D4D-8375-38AE5D907049}" presName="connTx" presStyleLbl="parChTrans1D2" presStyleIdx="1" presStyleCnt="3"/>
      <dgm:spPr/>
    </dgm:pt>
    <dgm:pt modelId="{8A7F8C6B-E855-C14C-A5AF-42BFB4C174B3}" type="pres">
      <dgm:prSet presAssocID="{177EAC3B-64E7-6D42-83F3-1B1374769B91}" presName="root2" presStyleCnt="0"/>
      <dgm:spPr/>
    </dgm:pt>
    <dgm:pt modelId="{3306D5D7-9252-514C-A798-8C5C8C912A78}" type="pres">
      <dgm:prSet presAssocID="{177EAC3B-64E7-6D42-83F3-1B1374769B91}" presName="LevelTwoTextNode" presStyleLbl="node2" presStyleIdx="1" presStyleCnt="3">
        <dgm:presLayoutVars>
          <dgm:chPref val="3"/>
        </dgm:presLayoutVars>
      </dgm:prSet>
      <dgm:spPr/>
    </dgm:pt>
    <dgm:pt modelId="{68DA62EC-901D-7F4B-A125-760B77E0D4A0}" type="pres">
      <dgm:prSet presAssocID="{177EAC3B-64E7-6D42-83F3-1B1374769B91}" presName="level3hierChild" presStyleCnt="0"/>
      <dgm:spPr/>
    </dgm:pt>
    <dgm:pt modelId="{AD973028-A7EF-8A44-9540-D9427C30BFC7}" type="pres">
      <dgm:prSet presAssocID="{54B11E91-2C41-1A46-845E-E5A5FEC05BA3}" presName="conn2-1" presStyleLbl="parChTrans1D3" presStyleIdx="4" presStyleCnt="6"/>
      <dgm:spPr/>
    </dgm:pt>
    <dgm:pt modelId="{D13B8E1B-4822-664C-8BBE-92ADCF5B1C59}" type="pres">
      <dgm:prSet presAssocID="{54B11E91-2C41-1A46-845E-E5A5FEC05BA3}" presName="connTx" presStyleLbl="parChTrans1D3" presStyleIdx="4" presStyleCnt="6"/>
      <dgm:spPr/>
    </dgm:pt>
    <dgm:pt modelId="{A20ED338-4D38-7F48-B47B-B85FC84D16D0}" type="pres">
      <dgm:prSet presAssocID="{9CC1495C-F1C1-BD40-8CE9-78EF841E6F42}" presName="root2" presStyleCnt="0"/>
      <dgm:spPr/>
    </dgm:pt>
    <dgm:pt modelId="{201CC0F5-EB43-A041-A9DD-5F3AFACE7532}" type="pres">
      <dgm:prSet presAssocID="{9CC1495C-F1C1-BD40-8CE9-78EF841E6F42}" presName="LevelTwoTextNode" presStyleLbl="node3" presStyleIdx="4" presStyleCnt="6">
        <dgm:presLayoutVars>
          <dgm:chPref val="3"/>
        </dgm:presLayoutVars>
      </dgm:prSet>
      <dgm:spPr/>
    </dgm:pt>
    <dgm:pt modelId="{D1B62826-DF4C-EB41-887B-109794FD7164}" type="pres">
      <dgm:prSet presAssocID="{9CC1495C-F1C1-BD40-8CE9-78EF841E6F42}" presName="level3hierChild" presStyleCnt="0"/>
      <dgm:spPr/>
    </dgm:pt>
    <dgm:pt modelId="{FB23DF6C-6602-3F41-833B-CFB868BA9498}" type="pres">
      <dgm:prSet presAssocID="{F089DCF5-9936-5A49-ADFA-EC24EFE4B1C5}" presName="conn2-1" presStyleLbl="parChTrans1D2" presStyleIdx="2" presStyleCnt="3"/>
      <dgm:spPr/>
    </dgm:pt>
    <dgm:pt modelId="{EB8580F4-70DC-E741-94E9-4BBC958BB828}" type="pres">
      <dgm:prSet presAssocID="{F089DCF5-9936-5A49-ADFA-EC24EFE4B1C5}" presName="connTx" presStyleLbl="parChTrans1D2" presStyleIdx="2" presStyleCnt="3"/>
      <dgm:spPr/>
    </dgm:pt>
    <dgm:pt modelId="{39599B47-A29D-CA4D-951B-B1489ECCD574}" type="pres">
      <dgm:prSet presAssocID="{EB69628D-3F0A-F54E-BC83-5DB4ED0542F1}" presName="root2" presStyleCnt="0"/>
      <dgm:spPr/>
    </dgm:pt>
    <dgm:pt modelId="{73A2B267-4E45-7F4B-B13C-16C03D0A81C7}" type="pres">
      <dgm:prSet presAssocID="{EB69628D-3F0A-F54E-BC83-5DB4ED0542F1}" presName="LevelTwoTextNode" presStyleLbl="node2" presStyleIdx="2" presStyleCnt="3">
        <dgm:presLayoutVars>
          <dgm:chPref val="3"/>
        </dgm:presLayoutVars>
      </dgm:prSet>
      <dgm:spPr/>
    </dgm:pt>
    <dgm:pt modelId="{7117ACD3-8DA7-7747-88ED-728CA1E4673E}" type="pres">
      <dgm:prSet presAssocID="{EB69628D-3F0A-F54E-BC83-5DB4ED0542F1}" presName="level3hierChild" presStyleCnt="0"/>
      <dgm:spPr/>
    </dgm:pt>
    <dgm:pt modelId="{2F1B9A1C-26EB-9B43-82FC-4543CBDC8A2B}" type="pres">
      <dgm:prSet presAssocID="{271C338A-6CF2-D348-8346-6C1A5A3C43A1}" presName="conn2-1" presStyleLbl="parChTrans1D3" presStyleIdx="5" presStyleCnt="6"/>
      <dgm:spPr/>
    </dgm:pt>
    <dgm:pt modelId="{40AC619A-E02A-7B40-9E53-079FA80A6A7D}" type="pres">
      <dgm:prSet presAssocID="{271C338A-6CF2-D348-8346-6C1A5A3C43A1}" presName="connTx" presStyleLbl="parChTrans1D3" presStyleIdx="5" presStyleCnt="6"/>
      <dgm:spPr/>
    </dgm:pt>
    <dgm:pt modelId="{0E2710BC-39BF-0647-B927-9B3DC41AA946}" type="pres">
      <dgm:prSet presAssocID="{B33AD2CD-5DDA-B041-8869-D62446A8DE57}" presName="root2" presStyleCnt="0"/>
      <dgm:spPr/>
    </dgm:pt>
    <dgm:pt modelId="{69C38DC7-245C-444C-81D3-852CAE104FB2}" type="pres">
      <dgm:prSet presAssocID="{B33AD2CD-5DDA-B041-8869-D62446A8DE57}" presName="LevelTwoTextNode" presStyleLbl="node3" presStyleIdx="5" presStyleCnt="6">
        <dgm:presLayoutVars>
          <dgm:chPref val="3"/>
        </dgm:presLayoutVars>
      </dgm:prSet>
      <dgm:spPr/>
    </dgm:pt>
    <dgm:pt modelId="{D7E3D526-4105-4C4E-B329-ED92524BD957}" type="pres">
      <dgm:prSet presAssocID="{B33AD2CD-5DDA-B041-8869-D62446A8DE57}" presName="level3hierChild" presStyleCnt="0"/>
      <dgm:spPr/>
    </dgm:pt>
  </dgm:ptLst>
  <dgm:cxnLst>
    <dgm:cxn modelId="{9B6E1403-411A-254E-BC82-4E3130B7E497}" type="presOf" srcId="{54B11E91-2C41-1A46-845E-E5A5FEC05BA3}" destId="{AD973028-A7EF-8A44-9540-D9427C30BFC7}" srcOrd="0" destOrd="0" presId="urn:microsoft.com/office/officeart/2005/8/layout/hierarchy2"/>
    <dgm:cxn modelId="{2A58FD03-640D-C44E-A9F7-9FE07B644E0E}" type="presOf" srcId="{E53F960A-A032-D946-9B8D-CE1A82176CD6}" destId="{E40B0977-229D-DB44-9A03-DAF7CE4084D3}" srcOrd="1" destOrd="0" presId="urn:microsoft.com/office/officeart/2005/8/layout/hierarchy2"/>
    <dgm:cxn modelId="{E7FC8A09-6C23-1142-A5EC-053E764FB3C0}" type="presOf" srcId="{F089DCF5-9936-5A49-ADFA-EC24EFE4B1C5}" destId="{FB23DF6C-6602-3F41-833B-CFB868BA9498}" srcOrd="0" destOrd="0" presId="urn:microsoft.com/office/officeart/2005/8/layout/hierarchy2"/>
    <dgm:cxn modelId="{CD12790B-4D7D-9643-BB31-09D8EFBF40B3}" type="presOf" srcId="{1D6E0679-0ACE-6E48-842C-7DC629BCA2D3}" destId="{90E88C97-0490-4A41-9084-BFD7F311D3BD}" srcOrd="0" destOrd="0" presId="urn:microsoft.com/office/officeart/2005/8/layout/hierarchy2"/>
    <dgm:cxn modelId="{75D27911-DF93-4C4D-8FE7-03B65A35518E}" type="presOf" srcId="{132767A0-D7F4-3E4E-928F-8AA979F6EA6A}" destId="{FC177C59-7E0C-854B-80E5-55EC49A55BCB}" srcOrd="0" destOrd="0" presId="urn:microsoft.com/office/officeart/2005/8/layout/hierarchy2"/>
    <dgm:cxn modelId="{F4CE461F-E75C-0D4F-813B-A4067246089B}" type="presOf" srcId="{146D356C-61A0-BA4B-86B3-CB4CB3B01338}" destId="{97EEADB9-2E14-3840-8B99-C18EF396B3A3}" srcOrd="0" destOrd="0" presId="urn:microsoft.com/office/officeart/2005/8/layout/hierarchy2"/>
    <dgm:cxn modelId="{71123422-C8F7-E34D-A2B6-AF025DCFA6D0}" type="presOf" srcId="{367DEEE2-F49B-7D47-9597-DB8EF23256CE}" destId="{F4B55808-66D9-314C-ADDB-4D262A421E59}" srcOrd="0" destOrd="0" presId="urn:microsoft.com/office/officeart/2005/8/layout/hierarchy2"/>
    <dgm:cxn modelId="{E3DC5E2A-4F77-5745-A1DE-0CFD002CE5A7}" type="presOf" srcId="{E53F960A-A032-D946-9B8D-CE1A82176CD6}" destId="{DCD1D183-5E1D-294E-A03E-629574FCAE0F}" srcOrd="0" destOrd="0" presId="urn:microsoft.com/office/officeart/2005/8/layout/hierarchy2"/>
    <dgm:cxn modelId="{6CE6E82A-C99E-0A4A-80E4-CB3B01A93678}" srcId="{367DEEE2-F49B-7D47-9597-DB8EF23256CE}" destId="{1D6E0679-0ACE-6E48-842C-7DC629BCA2D3}" srcOrd="2" destOrd="0" parTransId="{CE8A4C78-D0CD-774B-AD42-94211BFE1697}" sibTransId="{E465D077-190E-7847-8193-DE402515C8FE}"/>
    <dgm:cxn modelId="{6122B94B-4500-6D44-ACF0-1412F8064063}" type="presOf" srcId="{67AA817E-963D-9840-9D70-63C9945BE49D}" destId="{4DE73B5E-FC91-EB4C-87A6-1248FC196916}" srcOrd="0" destOrd="0" presId="urn:microsoft.com/office/officeart/2005/8/layout/hierarchy2"/>
    <dgm:cxn modelId="{1E5C994C-5086-CD4A-B9B6-70419F36D397}" type="presOf" srcId="{146D356C-61A0-BA4B-86B3-CB4CB3B01338}" destId="{B03B620C-8C6E-3E43-B63D-1BA0F2DF0F06}" srcOrd="1" destOrd="0" presId="urn:microsoft.com/office/officeart/2005/8/layout/hierarchy2"/>
    <dgm:cxn modelId="{43CA9951-BF41-7E4E-8006-57E7216AF655}" type="presOf" srcId="{271C338A-6CF2-D348-8346-6C1A5A3C43A1}" destId="{2F1B9A1C-26EB-9B43-82FC-4543CBDC8A2B}" srcOrd="0" destOrd="0" presId="urn:microsoft.com/office/officeart/2005/8/layout/hierarchy2"/>
    <dgm:cxn modelId="{9E7B0657-598A-1842-A2A2-D0E4562BE7A1}" type="presOf" srcId="{F089DCF5-9936-5A49-ADFA-EC24EFE4B1C5}" destId="{EB8580F4-70DC-E741-94E9-4BBC958BB828}" srcOrd="1" destOrd="0" presId="urn:microsoft.com/office/officeart/2005/8/layout/hierarchy2"/>
    <dgm:cxn modelId="{6D244E5C-AABC-8C45-8904-C1706C031325}" type="presOf" srcId="{B33AD2CD-5DDA-B041-8869-D62446A8DE57}" destId="{69C38DC7-245C-444C-81D3-852CAE104FB2}" srcOrd="0" destOrd="0" presId="urn:microsoft.com/office/officeart/2005/8/layout/hierarchy2"/>
    <dgm:cxn modelId="{434BAA68-5F28-9047-841B-6E91FF5BCBFE}" type="presOf" srcId="{CE8A4C78-D0CD-774B-AD42-94211BFE1697}" destId="{3AF9998B-E082-9647-9293-6DF74D6E5B5A}" srcOrd="1" destOrd="0" presId="urn:microsoft.com/office/officeart/2005/8/layout/hierarchy2"/>
    <dgm:cxn modelId="{F323F46A-2004-5D4F-AB51-848950C2704A}" type="presOf" srcId="{54B11E91-2C41-1A46-845E-E5A5FEC05BA3}" destId="{D13B8E1B-4822-664C-8BBE-92ADCF5B1C59}" srcOrd="1" destOrd="0" presId="urn:microsoft.com/office/officeart/2005/8/layout/hierarchy2"/>
    <dgm:cxn modelId="{08DF3F6B-C5EC-DF4E-81E0-42B3AAE75DC3}" type="presOf" srcId="{177EAC3B-64E7-6D42-83F3-1B1374769B91}" destId="{3306D5D7-9252-514C-A798-8C5C8C912A78}" srcOrd="0" destOrd="0" presId="urn:microsoft.com/office/officeart/2005/8/layout/hierarchy2"/>
    <dgm:cxn modelId="{BF142F74-3913-F44E-9240-F4647D3870C9}" type="presOf" srcId="{67AA817E-963D-9840-9D70-63C9945BE49D}" destId="{1ABE60FC-18C6-4F4E-8AC9-C436D9259586}" srcOrd="1" destOrd="0" presId="urn:microsoft.com/office/officeart/2005/8/layout/hierarchy2"/>
    <dgm:cxn modelId="{A432007B-30F9-0347-8D3B-72FD578AA846}" srcId="{EB69628D-3F0A-F54E-BC83-5DB4ED0542F1}" destId="{B33AD2CD-5DDA-B041-8869-D62446A8DE57}" srcOrd="0" destOrd="0" parTransId="{271C338A-6CF2-D348-8346-6C1A5A3C43A1}" sibTransId="{2AFF4599-6619-A943-9983-B73889FE1162}"/>
    <dgm:cxn modelId="{A7810085-0CEF-464C-A61F-A15B7777AE9F}" type="presOf" srcId="{CE8A4C78-D0CD-774B-AD42-94211BFE1697}" destId="{EE8B56F5-CFBB-A649-9052-7E47F19003D2}" srcOrd="0" destOrd="0" presId="urn:microsoft.com/office/officeart/2005/8/layout/hierarchy2"/>
    <dgm:cxn modelId="{08301692-0AC6-9F48-98D5-93D0595BB9BF}" type="presOf" srcId="{A371EF00-D67B-854D-9B10-8CAE3B03F3DF}" destId="{DA1BABDF-BBAC-AB4B-A2B7-434E2A05EAE3}" srcOrd="0" destOrd="0" presId="urn:microsoft.com/office/officeart/2005/8/layout/hierarchy2"/>
    <dgm:cxn modelId="{27ED359B-A01E-9049-8E83-E8150CA86879}" type="presOf" srcId="{132767A0-D7F4-3E4E-928F-8AA979F6EA6A}" destId="{0337385F-CD84-BC45-BFCB-9CA210880138}" srcOrd="1" destOrd="0" presId="urn:microsoft.com/office/officeart/2005/8/layout/hierarchy2"/>
    <dgm:cxn modelId="{C8F8CD9C-599B-FC4E-92AB-FF54B4453DCA}" type="presOf" srcId="{07D796AF-58BE-8F42-950A-88889E4499BD}" destId="{01881542-2315-3246-BBAD-AD9D1BE77D2A}" srcOrd="0" destOrd="0" presId="urn:microsoft.com/office/officeart/2005/8/layout/hierarchy2"/>
    <dgm:cxn modelId="{32CFF39E-E54C-A149-B9D5-1979E2FAAE07}" type="presOf" srcId="{271C338A-6CF2-D348-8346-6C1A5A3C43A1}" destId="{40AC619A-E02A-7B40-9E53-079FA80A6A7D}" srcOrd="1" destOrd="0" presId="urn:microsoft.com/office/officeart/2005/8/layout/hierarchy2"/>
    <dgm:cxn modelId="{4F4678A1-ED52-0A45-885E-6CC576A5B75A}" srcId="{367DEEE2-F49B-7D47-9597-DB8EF23256CE}" destId="{A371EF00-D67B-854D-9B10-8CAE3B03F3DF}" srcOrd="3" destOrd="0" parTransId="{146D356C-61A0-BA4B-86B3-CB4CB3B01338}" sibTransId="{1722E129-A45A-824D-8294-754A7F3AB393}"/>
    <dgm:cxn modelId="{DF857AA4-3502-E14C-8CA2-0D0EFE2F89FF}" type="presOf" srcId="{94572469-9D3A-7F40-AA8A-2B80D7279D99}" destId="{F60BB724-0988-AC4B-9AEE-34263CDF2CB4}" srcOrd="0" destOrd="0" presId="urn:microsoft.com/office/officeart/2005/8/layout/hierarchy2"/>
    <dgm:cxn modelId="{A6C250A7-78AE-E34C-A635-865781569218}" type="presOf" srcId="{EB69628D-3F0A-F54E-BC83-5DB4ED0542F1}" destId="{73A2B267-4E45-7F4B-B13C-16C03D0A81C7}" srcOrd="0" destOrd="0" presId="urn:microsoft.com/office/officeart/2005/8/layout/hierarchy2"/>
    <dgm:cxn modelId="{9E58FBAA-2BAC-BC42-A0CF-CD5B9495B175}" srcId="{367DEEE2-F49B-7D47-9597-DB8EF23256CE}" destId="{B5A6A716-F664-1E4A-81A6-526540B29E7A}" srcOrd="1" destOrd="0" parTransId="{132767A0-D7F4-3E4E-928F-8AA979F6EA6A}" sibTransId="{1AF730B8-1FD0-6147-90E7-2B9BC20CA77A}"/>
    <dgm:cxn modelId="{F590A1AE-A2BC-1C41-BC0E-8D58CCF88F42}" type="presOf" srcId="{B5A6A716-F664-1E4A-81A6-526540B29E7A}" destId="{1981B657-D9DD-9C42-B88F-12BE2B38F2DC}" srcOrd="0" destOrd="0" presId="urn:microsoft.com/office/officeart/2005/8/layout/hierarchy2"/>
    <dgm:cxn modelId="{C8E3D5CA-E5D5-B045-B218-FB7208FC8941}" srcId="{367DEEE2-F49B-7D47-9597-DB8EF23256CE}" destId="{07D796AF-58BE-8F42-950A-88889E4499BD}" srcOrd="0" destOrd="0" parTransId="{67AA817E-963D-9840-9D70-63C9945BE49D}" sibTransId="{3491B9E4-17C0-1E4D-9BDE-A3BFDD5FADD7}"/>
    <dgm:cxn modelId="{7ED326CE-B27A-7C4D-9AA4-AE0713BA7F8B}" srcId="{94572469-9D3A-7F40-AA8A-2B80D7279D99}" destId="{177EAC3B-64E7-6D42-83F3-1B1374769B91}" srcOrd="1" destOrd="0" parTransId="{C4D99EC8-D968-3D4D-8375-38AE5D907049}" sibTransId="{EB3EDF63-F6D9-D847-A0F6-557A0B0FE47C}"/>
    <dgm:cxn modelId="{3C1571D6-E4E0-1A49-9F34-612BAF50D231}" type="presOf" srcId="{8DE0AE3D-8243-5744-AE82-88669811FD6B}" destId="{03D9C166-6104-FB4C-AE9D-C52106225537}" srcOrd="0" destOrd="0" presId="urn:microsoft.com/office/officeart/2005/8/layout/hierarchy2"/>
    <dgm:cxn modelId="{4A6232DB-FF4E-6A43-A84B-CBE53A32568A}" srcId="{94572469-9D3A-7F40-AA8A-2B80D7279D99}" destId="{EB69628D-3F0A-F54E-BC83-5DB4ED0542F1}" srcOrd="2" destOrd="0" parTransId="{F089DCF5-9936-5A49-ADFA-EC24EFE4B1C5}" sibTransId="{FAD03A92-4355-8A45-97DE-1D15E16F5D50}"/>
    <dgm:cxn modelId="{86BA84E0-B87B-2C43-BF2C-F9C851E99BA2}" type="presOf" srcId="{C4D99EC8-D968-3D4D-8375-38AE5D907049}" destId="{F33D8ED5-F64F-D244-916F-7D3D3FEFB1FB}" srcOrd="0" destOrd="0" presId="urn:microsoft.com/office/officeart/2005/8/layout/hierarchy2"/>
    <dgm:cxn modelId="{5ABA4BE5-DC5B-CC4F-A381-DDA1E7B6FC64}" srcId="{94572469-9D3A-7F40-AA8A-2B80D7279D99}" destId="{367DEEE2-F49B-7D47-9597-DB8EF23256CE}" srcOrd="0" destOrd="0" parTransId="{E53F960A-A032-D946-9B8D-CE1A82176CD6}" sibTransId="{9B2CE371-2EE7-BC40-9519-F163CA5A8BB2}"/>
    <dgm:cxn modelId="{B55351E6-6A8F-F64F-9F94-A34AB77673CC}" srcId="{177EAC3B-64E7-6D42-83F3-1B1374769B91}" destId="{9CC1495C-F1C1-BD40-8CE9-78EF841E6F42}" srcOrd="0" destOrd="0" parTransId="{54B11E91-2C41-1A46-845E-E5A5FEC05BA3}" sibTransId="{01383374-5F94-F44B-A87A-7CB717F771F9}"/>
    <dgm:cxn modelId="{B46EBAEC-5492-604F-BC00-D386EFD7A700}" type="presOf" srcId="{9CC1495C-F1C1-BD40-8CE9-78EF841E6F42}" destId="{201CC0F5-EB43-A041-A9DD-5F3AFACE7532}" srcOrd="0" destOrd="0" presId="urn:microsoft.com/office/officeart/2005/8/layout/hierarchy2"/>
    <dgm:cxn modelId="{1418F6EC-421F-1442-8888-83D365B64F97}" type="presOf" srcId="{C4D99EC8-D968-3D4D-8375-38AE5D907049}" destId="{46B13049-5C41-7147-8E2C-0E48A974E4C7}" srcOrd="1" destOrd="0" presId="urn:microsoft.com/office/officeart/2005/8/layout/hierarchy2"/>
    <dgm:cxn modelId="{808996F4-AB52-234A-9AD3-81621B39F064}" srcId="{8DE0AE3D-8243-5744-AE82-88669811FD6B}" destId="{94572469-9D3A-7F40-AA8A-2B80D7279D99}" srcOrd="0" destOrd="0" parTransId="{D22CDDC5-297C-BC41-975C-1906D75E8694}" sibTransId="{340653C5-3182-DE4E-A0D0-3F0A65F5AFCE}"/>
    <dgm:cxn modelId="{B1E86DAA-5B94-F348-91F1-3B9BF8D27587}" type="presParOf" srcId="{03D9C166-6104-FB4C-AE9D-C52106225537}" destId="{0C294CBD-12E3-D64F-A2FE-70AB6872C2BE}" srcOrd="0" destOrd="0" presId="urn:microsoft.com/office/officeart/2005/8/layout/hierarchy2"/>
    <dgm:cxn modelId="{88D2FAD9-1CF9-7849-85A8-9B973E4766EA}" type="presParOf" srcId="{0C294CBD-12E3-D64F-A2FE-70AB6872C2BE}" destId="{F60BB724-0988-AC4B-9AEE-34263CDF2CB4}" srcOrd="0" destOrd="0" presId="urn:microsoft.com/office/officeart/2005/8/layout/hierarchy2"/>
    <dgm:cxn modelId="{0B1D0108-20E9-FB4D-9737-EEC67738411C}" type="presParOf" srcId="{0C294CBD-12E3-D64F-A2FE-70AB6872C2BE}" destId="{9C380DE9-774D-0F45-92F0-4E229F46E1A5}" srcOrd="1" destOrd="0" presId="urn:microsoft.com/office/officeart/2005/8/layout/hierarchy2"/>
    <dgm:cxn modelId="{6CEED8A7-3022-0444-B392-260BB26CA7E5}" type="presParOf" srcId="{9C380DE9-774D-0F45-92F0-4E229F46E1A5}" destId="{DCD1D183-5E1D-294E-A03E-629574FCAE0F}" srcOrd="0" destOrd="0" presId="urn:microsoft.com/office/officeart/2005/8/layout/hierarchy2"/>
    <dgm:cxn modelId="{20491A4C-57CB-B14B-AC82-296438D62BF0}" type="presParOf" srcId="{DCD1D183-5E1D-294E-A03E-629574FCAE0F}" destId="{E40B0977-229D-DB44-9A03-DAF7CE4084D3}" srcOrd="0" destOrd="0" presId="urn:microsoft.com/office/officeart/2005/8/layout/hierarchy2"/>
    <dgm:cxn modelId="{144F14B1-DC24-E246-AE68-50C8B44EDF73}" type="presParOf" srcId="{9C380DE9-774D-0F45-92F0-4E229F46E1A5}" destId="{4428DEA1-B522-2246-A610-F1273058CA39}" srcOrd="1" destOrd="0" presId="urn:microsoft.com/office/officeart/2005/8/layout/hierarchy2"/>
    <dgm:cxn modelId="{AC46950C-9812-DF4E-8FE5-3BBDB818CD7F}" type="presParOf" srcId="{4428DEA1-B522-2246-A610-F1273058CA39}" destId="{F4B55808-66D9-314C-ADDB-4D262A421E59}" srcOrd="0" destOrd="0" presId="urn:microsoft.com/office/officeart/2005/8/layout/hierarchy2"/>
    <dgm:cxn modelId="{07D76B84-D8E1-D744-9995-23B39BE0D3B2}" type="presParOf" srcId="{4428DEA1-B522-2246-A610-F1273058CA39}" destId="{A57B6476-7BC9-5645-8295-FAA89BA720C6}" srcOrd="1" destOrd="0" presId="urn:microsoft.com/office/officeart/2005/8/layout/hierarchy2"/>
    <dgm:cxn modelId="{4F6F508D-7E79-494A-BA18-FA5E1A552757}" type="presParOf" srcId="{A57B6476-7BC9-5645-8295-FAA89BA720C6}" destId="{4DE73B5E-FC91-EB4C-87A6-1248FC196916}" srcOrd="0" destOrd="0" presId="urn:microsoft.com/office/officeart/2005/8/layout/hierarchy2"/>
    <dgm:cxn modelId="{0B5C5DFE-E0B7-E149-8D00-8969A8962AB5}" type="presParOf" srcId="{4DE73B5E-FC91-EB4C-87A6-1248FC196916}" destId="{1ABE60FC-18C6-4F4E-8AC9-C436D9259586}" srcOrd="0" destOrd="0" presId="urn:microsoft.com/office/officeart/2005/8/layout/hierarchy2"/>
    <dgm:cxn modelId="{C8164A45-D9BB-1548-A639-3FF6E4E88A1F}" type="presParOf" srcId="{A57B6476-7BC9-5645-8295-FAA89BA720C6}" destId="{E3893AB5-2971-5D40-8F1D-CF445E1563D1}" srcOrd="1" destOrd="0" presId="urn:microsoft.com/office/officeart/2005/8/layout/hierarchy2"/>
    <dgm:cxn modelId="{F86CEF71-3445-C042-AD1C-1620EBAD00EE}" type="presParOf" srcId="{E3893AB5-2971-5D40-8F1D-CF445E1563D1}" destId="{01881542-2315-3246-BBAD-AD9D1BE77D2A}" srcOrd="0" destOrd="0" presId="urn:microsoft.com/office/officeart/2005/8/layout/hierarchy2"/>
    <dgm:cxn modelId="{B52309F9-27CA-5D4F-B3BE-6523274CEEF5}" type="presParOf" srcId="{E3893AB5-2971-5D40-8F1D-CF445E1563D1}" destId="{3DE1F9B6-FDBE-8D49-9700-9D2EDB1F4112}" srcOrd="1" destOrd="0" presId="urn:microsoft.com/office/officeart/2005/8/layout/hierarchy2"/>
    <dgm:cxn modelId="{AA531587-DE3E-9D47-97C1-6AE52376DD6C}" type="presParOf" srcId="{A57B6476-7BC9-5645-8295-FAA89BA720C6}" destId="{FC177C59-7E0C-854B-80E5-55EC49A55BCB}" srcOrd="2" destOrd="0" presId="urn:microsoft.com/office/officeart/2005/8/layout/hierarchy2"/>
    <dgm:cxn modelId="{7C473096-91A4-0B40-8129-465243763A2B}" type="presParOf" srcId="{FC177C59-7E0C-854B-80E5-55EC49A55BCB}" destId="{0337385F-CD84-BC45-BFCB-9CA210880138}" srcOrd="0" destOrd="0" presId="urn:microsoft.com/office/officeart/2005/8/layout/hierarchy2"/>
    <dgm:cxn modelId="{B8026532-CEC8-B845-84FF-9F9684347A8D}" type="presParOf" srcId="{A57B6476-7BC9-5645-8295-FAA89BA720C6}" destId="{46556A5D-DB10-B14E-A81D-D6B69F97E1EB}" srcOrd="3" destOrd="0" presId="urn:microsoft.com/office/officeart/2005/8/layout/hierarchy2"/>
    <dgm:cxn modelId="{5572BE59-24EB-6648-BF9E-8951465C00E1}" type="presParOf" srcId="{46556A5D-DB10-B14E-A81D-D6B69F97E1EB}" destId="{1981B657-D9DD-9C42-B88F-12BE2B38F2DC}" srcOrd="0" destOrd="0" presId="urn:microsoft.com/office/officeart/2005/8/layout/hierarchy2"/>
    <dgm:cxn modelId="{4BFF1E28-BD47-6448-9B27-0036ACEB5DE4}" type="presParOf" srcId="{46556A5D-DB10-B14E-A81D-D6B69F97E1EB}" destId="{455F4542-0BF0-564D-BA86-3A3676A0D396}" srcOrd="1" destOrd="0" presId="urn:microsoft.com/office/officeart/2005/8/layout/hierarchy2"/>
    <dgm:cxn modelId="{21E5D204-8FD9-E847-A7AC-05C3DA0DF0C5}" type="presParOf" srcId="{A57B6476-7BC9-5645-8295-FAA89BA720C6}" destId="{EE8B56F5-CFBB-A649-9052-7E47F19003D2}" srcOrd="4" destOrd="0" presId="urn:microsoft.com/office/officeart/2005/8/layout/hierarchy2"/>
    <dgm:cxn modelId="{013D2E78-8293-6C4B-A7DC-1FDB62F429B6}" type="presParOf" srcId="{EE8B56F5-CFBB-A649-9052-7E47F19003D2}" destId="{3AF9998B-E082-9647-9293-6DF74D6E5B5A}" srcOrd="0" destOrd="0" presId="urn:microsoft.com/office/officeart/2005/8/layout/hierarchy2"/>
    <dgm:cxn modelId="{2CD5367D-1ABA-EB43-899E-F3AFCF1888A6}" type="presParOf" srcId="{A57B6476-7BC9-5645-8295-FAA89BA720C6}" destId="{6D30BD45-A15F-4F44-8E13-590F8ACF21D7}" srcOrd="5" destOrd="0" presId="urn:microsoft.com/office/officeart/2005/8/layout/hierarchy2"/>
    <dgm:cxn modelId="{CCF6FE46-AEDE-6D4B-8A7D-8F63BEDD183E}" type="presParOf" srcId="{6D30BD45-A15F-4F44-8E13-590F8ACF21D7}" destId="{90E88C97-0490-4A41-9084-BFD7F311D3BD}" srcOrd="0" destOrd="0" presId="urn:microsoft.com/office/officeart/2005/8/layout/hierarchy2"/>
    <dgm:cxn modelId="{7C4A85FD-B558-9C46-B59A-2A2349BC9627}" type="presParOf" srcId="{6D30BD45-A15F-4F44-8E13-590F8ACF21D7}" destId="{468FBDE8-5EF8-E640-8CC3-DF5BD8428131}" srcOrd="1" destOrd="0" presId="urn:microsoft.com/office/officeart/2005/8/layout/hierarchy2"/>
    <dgm:cxn modelId="{B1E3DD94-AB70-434B-AFD1-FC5EEEBB3B78}" type="presParOf" srcId="{A57B6476-7BC9-5645-8295-FAA89BA720C6}" destId="{97EEADB9-2E14-3840-8B99-C18EF396B3A3}" srcOrd="6" destOrd="0" presId="urn:microsoft.com/office/officeart/2005/8/layout/hierarchy2"/>
    <dgm:cxn modelId="{FF2D4F7D-437D-1A46-A7FD-A06380CB3B74}" type="presParOf" srcId="{97EEADB9-2E14-3840-8B99-C18EF396B3A3}" destId="{B03B620C-8C6E-3E43-B63D-1BA0F2DF0F06}" srcOrd="0" destOrd="0" presId="urn:microsoft.com/office/officeart/2005/8/layout/hierarchy2"/>
    <dgm:cxn modelId="{CF32DC1D-24A9-2049-97FC-200E1CF9595A}" type="presParOf" srcId="{A57B6476-7BC9-5645-8295-FAA89BA720C6}" destId="{E834F167-CDC0-6A40-89DD-BFC65AC5459E}" srcOrd="7" destOrd="0" presId="urn:microsoft.com/office/officeart/2005/8/layout/hierarchy2"/>
    <dgm:cxn modelId="{4B9EABCB-4E47-1745-8A97-14D064B6166F}" type="presParOf" srcId="{E834F167-CDC0-6A40-89DD-BFC65AC5459E}" destId="{DA1BABDF-BBAC-AB4B-A2B7-434E2A05EAE3}" srcOrd="0" destOrd="0" presId="urn:microsoft.com/office/officeart/2005/8/layout/hierarchy2"/>
    <dgm:cxn modelId="{AE845687-D45E-9D42-8D59-6A9D99100782}" type="presParOf" srcId="{E834F167-CDC0-6A40-89DD-BFC65AC5459E}" destId="{1AA3C866-BA40-5442-99F9-822DBD20E6F1}" srcOrd="1" destOrd="0" presId="urn:microsoft.com/office/officeart/2005/8/layout/hierarchy2"/>
    <dgm:cxn modelId="{600F163D-5492-7648-B0B5-9BB3720E03E1}" type="presParOf" srcId="{9C380DE9-774D-0F45-92F0-4E229F46E1A5}" destId="{F33D8ED5-F64F-D244-916F-7D3D3FEFB1FB}" srcOrd="2" destOrd="0" presId="urn:microsoft.com/office/officeart/2005/8/layout/hierarchy2"/>
    <dgm:cxn modelId="{8005494E-39FF-8843-B459-0358068D3335}" type="presParOf" srcId="{F33D8ED5-F64F-D244-916F-7D3D3FEFB1FB}" destId="{46B13049-5C41-7147-8E2C-0E48A974E4C7}" srcOrd="0" destOrd="0" presId="urn:microsoft.com/office/officeart/2005/8/layout/hierarchy2"/>
    <dgm:cxn modelId="{8C691BCA-177F-D64F-82E9-3445EA32E607}" type="presParOf" srcId="{9C380DE9-774D-0F45-92F0-4E229F46E1A5}" destId="{8A7F8C6B-E855-C14C-A5AF-42BFB4C174B3}" srcOrd="3" destOrd="0" presId="urn:microsoft.com/office/officeart/2005/8/layout/hierarchy2"/>
    <dgm:cxn modelId="{447952DB-4D0E-5D44-9CE4-5C7DA69B4714}" type="presParOf" srcId="{8A7F8C6B-E855-C14C-A5AF-42BFB4C174B3}" destId="{3306D5D7-9252-514C-A798-8C5C8C912A78}" srcOrd="0" destOrd="0" presId="urn:microsoft.com/office/officeart/2005/8/layout/hierarchy2"/>
    <dgm:cxn modelId="{00B8F966-BBA5-BA4C-8888-ADE8FCF06E18}" type="presParOf" srcId="{8A7F8C6B-E855-C14C-A5AF-42BFB4C174B3}" destId="{68DA62EC-901D-7F4B-A125-760B77E0D4A0}" srcOrd="1" destOrd="0" presId="urn:microsoft.com/office/officeart/2005/8/layout/hierarchy2"/>
    <dgm:cxn modelId="{3B7DE305-610F-0E44-8EC0-78AD5BFB9BF1}" type="presParOf" srcId="{68DA62EC-901D-7F4B-A125-760B77E0D4A0}" destId="{AD973028-A7EF-8A44-9540-D9427C30BFC7}" srcOrd="0" destOrd="0" presId="urn:microsoft.com/office/officeart/2005/8/layout/hierarchy2"/>
    <dgm:cxn modelId="{EF2F3A46-B1FF-CD48-AFC4-7DFEF43BD994}" type="presParOf" srcId="{AD973028-A7EF-8A44-9540-D9427C30BFC7}" destId="{D13B8E1B-4822-664C-8BBE-92ADCF5B1C59}" srcOrd="0" destOrd="0" presId="urn:microsoft.com/office/officeart/2005/8/layout/hierarchy2"/>
    <dgm:cxn modelId="{62F41F2E-AD2E-F14A-B836-B52A2A2BF36A}" type="presParOf" srcId="{68DA62EC-901D-7F4B-A125-760B77E0D4A0}" destId="{A20ED338-4D38-7F48-B47B-B85FC84D16D0}" srcOrd="1" destOrd="0" presId="urn:microsoft.com/office/officeart/2005/8/layout/hierarchy2"/>
    <dgm:cxn modelId="{28C53D00-987C-2443-BB52-1136E7768F3E}" type="presParOf" srcId="{A20ED338-4D38-7F48-B47B-B85FC84D16D0}" destId="{201CC0F5-EB43-A041-A9DD-5F3AFACE7532}" srcOrd="0" destOrd="0" presId="urn:microsoft.com/office/officeart/2005/8/layout/hierarchy2"/>
    <dgm:cxn modelId="{C9C2ADE2-2D82-6C45-AE0F-0F908445B8D4}" type="presParOf" srcId="{A20ED338-4D38-7F48-B47B-B85FC84D16D0}" destId="{D1B62826-DF4C-EB41-887B-109794FD7164}" srcOrd="1" destOrd="0" presId="urn:microsoft.com/office/officeart/2005/8/layout/hierarchy2"/>
    <dgm:cxn modelId="{5FBAA798-7E07-424E-AFC9-CC828D707C5C}" type="presParOf" srcId="{9C380DE9-774D-0F45-92F0-4E229F46E1A5}" destId="{FB23DF6C-6602-3F41-833B-CFB868BA9498}" srcOrd="4" destOrd="0" presId="urn:microsoft.com/office/officeart/2005/8/layout/hierarchy2"/>
    <dgm:cxn modelId="{3B2DF905-047A-5747-AF54-399BE528FB01}" type="presParOf" srcId="{FB23DF6C-6602-3F41-833B-CFB868BA9498}" destId="{EB8580F4-70DC-E741-94E9-4BBC958BB828}" srcOrd="0" destOrd="0" presId="urn:microsoft.com/office/officeart/2005/8/layout/hierarchy2"/>
    <dgm:cxn modelId="{0FF0893A-D9C3-6844-BC75-45311BC06687}" type="presParOf" srcId="{9C380DE9-774D-0F45-92F0-4E229F46E1A5}" destId="{39599B47-A29D-CA4D-951B-B1489ECCD574}" srcOrd="5" destOrd="0" presId="urn:microsoft.com/office/officeart/2005/8/layout/hierarchy2"/>
    <dgm:cxn modelId="{33D6E850-2480-B141-A48E-5796CC0669A7}" type="presParOf" srcId="{39599B47-A29D-CA4D-951B-B1489ECCD574}" destId="{73A2B267-4E45-7F4B-B13C-16C03D0A81C7}" srcOrd="0" destOrd="0" presId="urn:microsoft.com/office/officeart/2005/8/layout/hierarchy2"/>
    <dgm:cxn modelId="{591D1A84-464F-3D44-ACDC-B5A46045ADCD}" type="presParOf" srcId="{39599B47-A29D-CA4D-951B-B1489ECCD574}" destId="{7117ACD3-8DA7-7747-88ED-728CA1E4673E}" srcOrd="1" destOrd="0" presId="urn:microsoft.com/office/officeart/2005/8/layout/hierarchy2"/>
    <dgm:cxn modelId="{D9256B9F-1743-5741-A4BA-4A7AF5880274}" type="presParOf" srcId="{7117ACD3-8DA7-7747-88ED-728CA1E4673E}" destId="{2F1B9A1C-26EB-9B43-82FC-4543CBDC8A2B}" srcOrd="0" destOrd="0" presId="urn:microsoft.com/office/officeart/2005/8/layout/hierarchy2"/>
    <dgm:cxn modelId="{36B4AD3E-8DF7-9645-9977-3285F1E41EB1}" type="presParOf" srcId="{2F1B9A1C-26EB-9B43-82FC-4543CBDC8A2B}" destId="{40AC619A-E02A-7B40-9E53-079FA80A6A7D}" srcOrd="0" destOrd="0" presId="urn:microsoft.com/office/officeart/2005/8/layout/hierarchy2"/>
    <dgm:cxn modelId="{495077EF-8898-A64C-9E24-8C25236584E6}" type="presParOf" srcId="{7117ACD3-8DA7-7747-88ED-728CA1E4673E}" destId="{0E2710BC-39BF-0647-B927-9B3DC41AA946}" srcOrd="1" destOrd="0" presId="urn:microsoft.com/office/officeart/2005/8/layout/hierarchy2"/>
    <dgm:cxn modelId="{0AA0A9FE-81D9-164A-AE7A-6712B4AF3833}" type="presParOf" srcId="{0E2710BC-39BF-0647-B927-9B3DC41AA946}" destId="{69C38DC7-245C-444C-81D3-852CAE104FB2}" srcOrd="0" destOrd="0" presId="urn:microsoft.com/office/officeart/2005/8/layout/hierarchy2"/>
    <dgm:cxn modelId="{2A00F209-20D1-774E-8C3F-315AC28FFF9F}" type="presParOf" srcId="{0E2710BC-39BF-0647-B927-9B3DC41AA946}" destId="{D7E3D526-4105-4C4E-B329-ED92524BD957}" srcOrd="1" destOrd="0" presId="urn:microsoft.com/office/officeart/2005/8/layout/hierarchy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8DE0AE3D-8243-5744-AE82-88669811FD6B}" type="doc">
      <dgm:prSet loTypeId="urn:microsoft.com/office/officeart/2005/8/layout/hierarchy2" loCatId="" qsTypeId="urn:microsoft.com/office/officeart/2005/8/quickstyle/simple4" qsCatId="simple" csTypeId="urn:microsoft.com/office/officeart/2005/8/colors/accent2_2" csCatId="accent2" phldr="1"/>
      <dgm:spPr/>
      <dgm:t>
        <a:bodyPr/>
        <a:lstStyle/>
        <a:p>
          <a:endParaRPr lang="en-US"/>
        </a:p>
      </dgm:t>
    </dgm:pt>
    <dgm:pt modelId="{94572469-9D3A-7F40-AA8A-2B80D7279D99}">
      <dgm:prSet phldrT="[Text]"/>
      <dgm:spPr/>
      <dgm:t>
        <a:bodyPr/>
        <a:lstStyle/>
        <a:p>
          <a:r>
            <a:rPr lang="en-US" dirty="0"/>
            <a:t>I have my model. Now how do I test my hypothesis? </a:t>
          </a:r>
        </a:p>
      </dgm:t>
    </dgm:pt>
    <dgm:pt modelId="{D22CDDC5-297C-BC41-975C-1906D75E8694}" type="parTrans" cxnId="{808996F4-AB52-234A-9AD3-81621B39F064}">
      <dgm:prSet/>
      <dgm:spPr/>
      <dgm:t>
        <a:bodyPr/>
        <a:lstStyle/>
        <a:p>
          <a:endParaRPr lang="en-US"/>
        </a:p>
      </dgm:t>
    </dgm:pt>
    <dgm:pt modelId="{340653C5-3182-DE4E-A0D0-3F0A65F5AFCE}" type="sibTrans" cxnId="{808996F4-AB52-234A-9AD3-81621B39F064}">
      <dgm:prSet/>
      <dgm:spPr/>
      <dgm:t>
        <a:bodyPr/>
        <a:lstStyle/>
        <a:p>
          <a:endParaRPr lang="en-US"/>
        </a:p>
      </dgm:t>
    </dgm:pt>
    <dgm:pt modelId="{367DEEE2-F49B-7D47-9597-DB8EF23256CE}">
      <dgm:prSet phldrT="[Text]"/>
      <dgm:spPr/>
      <dgm:t>
        <a:bodyPr/>
        <a:lstStyle/>
        <a:p>
          <a:r>
            <a:rPr lang="en-US" dirty="0"/>
            <a:t>I designed &amp; executed an experiment, perhaps in multiple contexts. </a:t>
          </a:r>
        </a:p>
      </dgm:t>
    </dgm:pt>
    <dgm:pt modelId="{E53F960A-A032-D946-9B8D-CE1A82176CD6}" type="parTrans" cxnId="{5ABA4BE5-DC5B-CC4F-A381-DDA1E7B6FC64}">
      <dgm:prSet/>
      <dgm:spPr/>
      <dgm:t>
        <a:bodyPr/>
        <a:lstStyle/>
        <a:p>
          <a:endParaRPr lang="en-US"/>
        </a:p>
      </dgm:t>
    </dgm:pt>
    <dgm:pt modelId="{9B2CE371-2EE7-BC40-9519-F163CA5A8BB2}" type="sibTrans" cxnId="{5ABA4BE5-DC5B-CC4F-A381-DDA1E7B6FC64}">
      <dgm:prSet/>
      <dgm:spPr/>
      <dgm:t>
        <a:bodyPr/>
        <a:lstStyle/>
        <a:p>
          <a:endParaRPr lang="en-US"/>
        </a:p>
      </dgm:t>
    </dgm:pt>
    <dgm:pt modelId="{B5A6A716-F664-1E4A-81A6-526540B29E7A}">
      <dgm:prSet phldrT="[Text]"/>
      <dgm:spPr/>
      <dgm:t>
        <a:bodyPr/>
        <a:lstStyle/>
        <a:p>
          <a:r>
            <a:rPr lang="en-US" dirty="0"/>
            <a:t>Fit full model. No model selection, except removing nonsignificant interactions. (Philip’s preference)</a:t>
          </a:r>
        </a:p>
      </dgm:t>
    </dgm:pt>
    <dgm:pt modelId="{132767A0-D7F4-3E4E-928F-8AA979F6EA6A}" type="parTrans" cxnId="{9E58FBAA-2BAC-BC42-A0CF-CD5B9495B175}">
      <dgm:prSet/>
      <dgm:spPr/>
      <dgm:t>
        <a:bodyPr/>
        <a:lstStyle/>
        <a:p>
          <a:endParaRPr lang="en-US"/>
        </a:p>
      </dgm:t>
    </dgm:pt>
    <dgm:pt modelId="{1AF730B8-1FD0-6147-90E7-2B9BC20CA77A}" type="sibTrans" cxnId="{9E58FBAA-2BAC-BC42-A0CF-CD5B9495B175}">
      <dgm:prSet/>
      <dgm:spPr/>
      <dgm:t>
        <a:bodyPr/>
        <a:lstStyle/>
        <a:p>
          <a:endParaRPr lang="en-US"/>
        </a:p>
      </dgm:t>
    </dgm:pt>
    <dgm:pt modelId="{A371EF00-D67B-854D-9B10-8CAE3B03F3DF}">
      <dgm:prSet phldrT="[Text]"/>
      <dgm:spPr/>
      <dgm:t>
        <a:bodyPr/>
        <a:lstStyle/>
        <a:p>
          <a:r>
            <a:rPr lang="en-US" dirty="0"/>
            <a:t>Use model selection based on AIC/BIC to choose best-fitting model. </a:t>
          </a:r>
        </a:p>
      </dgm:t>
    </dgm:pt>
    <dgm:pt modelId="{146D356C-61A0-BA4B-86B3-CB4CB3B01338}" type="parTrans" cxnId="{4F4678A1-ED52-0A45-885E-6CC576A5B75A}">
      <dgm:prSet/>
      <dgm:spPr/>
      <dgm:t>
        <a:bodyPr/>
        <a:lstStyle/>
        <a:p>
          <a:endParaRPr lang="en-US"/>
        </a:p>
      </dgm:t>
    </dgm:pt>
    <dgm:pt modelId="{1722E129-A45A-824D-8294-754A7F3AB393}" type="sibTrans" cxnId="{4F4678A1-ED52-0A45-885E-6CC576A5B75A}">
      <dgm:prSet/>
      <dgm:spPr/>
      <dgm:t>
        <a:bodyPr/>
        <a:lstStyle/>
        <a:p>
          <a:endParaRPr lang="en-US"/>
        </a:p>
      </dgm:t>
    </dgm:pt>
    <dgm:pt modelId="{177EAC3B-64E7-6D42-83F3-1B1374769B91}">
      <dgm:prSet phldrT="[Text]"/>
      <dgm:spPr/>
      <dgm:t>
        <a:bodyPr/>
        <a:lstStyle/>
        <a:p>
          <a:r>
            <a:rPr lang="en-US" dirty="0"/>
            <a:t>I did an observational study, where I was testing a primary variable, but need to figure out which confounding variables to include. </a:t>
          </a:r>
        </a:p>
      </dgm:t>
    </dgm:pt>
    <dgm:pt modelId="{C4D99EC8-D968-3D4D-8375-38AE5D907049}" type="parTrans" cxnId="{7ED326CE-B27A-7C4D-9AA4-AE0713BA7F8B}">
      <dgm:prSet/>
      <dgm:spPr/>
      <dgm:t>
        <a:bodyPr/>
        <a:lstStyle/>
        <a:p>
          <a:endParaRPr lang="en-US"/>
        </a:p>
      </dgm:t>
    </dgm:pt>
    <dgm:pt modelId="{EB3EDF63-F6D9-D847-A0F6-557A0B0FE47C}" type="sibTrans" cxnId="{7ED326CE-B27A-7C4D-9AA4-AE0713BA7F8B}">
      <dgm:prSet/>
      <dgm:spPr/>
      <dgm:t>
        <a:bodyPr/>
        <a:lstStyle/>
        <a:p>
          <a:endParaRPr lang="en-US"/>
        </a:p>
      </dgm:t>
    </dgm:pt>
    <dgm:pt modelId="{9CC1495C-F1C1-BD40-8CE9-78EF841E6F42}">
      <dgm:prSet phldrT="[Text]"/>
      <dgm:spPr/>
      <dgm:t>
        <a:bodyPr/>
        <a:lstStyle/>
        <a:p>
          <a:r>
            <a:rPr lang="en-US" dirty="0"/>
            <a:t>Use model selection on possible confounding variables based on AIC/BIC, then add primary variable.</a:t>
          </a:r>
        </a:p>
      </dgm:t>
    </dgm:pt>
    <dgm:pt modelId="{54B11E91-2C41-1A46-845E-E5A5FEC05BA3}" type="parTrans" cxnId="{B55351E6-6A8F-F64F-9F94-A34AB77673CC}">
      <dgm:prSet/>
      <dgm:spPr/>
      <dgm:t>
        <a:bodyPr/>
        <a:lstStyle/>
        <a:p>
          <a:endParaRPr lang="en-US"/>
        </a:p>
      </dgm:t>
    </dgm:pt>
    <dgm:pt modelId="{01383374-5F94-F44B-A87A-7CB717F771F9}" type="sibTrans" cxnId="{B55351E6-6A8F-F64F-9F94-A34AB77673CC}">
      <dgm:prSet/>
      <dgm:spPr/>
      <dgm:t>
        <a:bodyPr/>
        <a:lstStyle/>
        <a:p>
          <a:endParaRPr lang="en-US"/>
        </a:p>
      </dgm:t>
    </dgm:pt>
    <dgm:pt modelId="{1D6E0679-0ACE-6E48-842C-7DC629BCA2D3}">
      <dgm:prSet/>
      <dgm:spPr/>
      <dgm:t>
        <a:bodyPr/>
        <a:lstStyle/>
        <a:p>
          <a:r>
            <a:rPr lang="en-US" dirty="0"/>
            <a:t>Fill full model and appropriate </a:t>
          </a:r>
          <a:r>
            <a:rPr lang="en-US" dirty="0" err="1"/>
            <a:t>submodels</a:t>
          </a:r>
          <a:r>
            <a:rPr lang="en-US" dirty="0"/>
            <a:t>. Use Likelihood Ratio Tests to identify best-fitting model. </a:t>
          </a:r>
        </a:p>
      </dgm:t>
    </dgm:pt>
    <dgm:pt modelId="{CE8A4C78-D0CD-774B-AD42-94211BFE1697}" type="parTrans" cxnId="{6CE6E82A-C99E-0A4A-80E4-CB3B01A93678}">
      <dgm:prSet/>
      <dgm:spPr/>
      <dgm:t>
        <a:bodyPr/>
        <a:lstStyle/>
        <a:p>
          <a:endParaRPr lang="en-US"/>
        </a:p>
      </dgm:t>
    </dgm:pt>
    <dgm:pt modelId="{E465D077-190E-7847-8193-DE402515C8FE}" type="sibTrans" cxnId="{6CE6E82A-C99E-0A4A-80E4-CB3B01A93678}">
      <dgm:prSet/>
      <dgm:spPr/>
      <dgm:t>
        <a:bodyPr/>
        <a:lstStyle/>
        <a:p>
          <a:endParaRPr lang="en-US"/>
        </a:p>
      </dgm:t>
    </dgm:pt>
    <dgm:pt modelId="{EB69628D-3F0A-F54E-BC83-5DB4ED0542F1}">
      <dgm:prSet/>
      <dgm:spPr/>
      <dgm:t>
        <a:bodyPr/>
        <a:lstStyle/>
        <a:p>
          <a:r>
            <a:rPr lang="en-US" dirty="0"/>
            <a:t>I did an observational study, and I am trying to figure out which variables predict Y. </a:t>
          </a:r>
        </a:p>
      </dgm:t>
    </dgm:pt>
    <dgm:pt modelId="{F089DCF5-9936-5A49-ADFA-EC24EFE4B1C5}" type="parTrans" cxnId="{4A6232DB-FF4E-6A43-A84B-CBE53A32568A}">
      <dgm:prSet/>
      <dgm:spPr/>
      <dgm:t>
        <a:bodyPr/>
        <a:lstStyle/>
        <a:p>
          <a:endParaRPr lang="en-US"/>
        </a:p>
      </dgm:t>
    </dgm:pt>
    <dgm:pt modelId="{FAD03A92-4355-8A45-97DE-1D15E16F5D50}" type="sibTrans" cxnId="{4A6232DB-FF4E-6A43-A84B-CBE53A32568A}">
      <dgm:prSet/>
      <dgm:spPr/>
      <dgm:t>
        <a:bodyPr/>
        <a:lstStyle/>
        <a:p>
          <a:endParaRPr lang="en-US"/>
        </a:p>
      </dgm:t>
    </dgm:pt>
    <dgm:pt modelId="{B33AD2CD-5DDA-B041-8869-D62446A8DE57}">
      <dgm:prSet/>
      <dgm:spPr/>
      <dgm:t>
        <a:bodyPr/>
        <a:lstStyle/>
        <a:p>
          <a:r>
            <a:rPr lang="en-US" dirty="0"/>
            <a:t>Use model selection on an a priori chosen list of models or all subsets and evaluate using AIC/BIC. </a:t>
          </a:r>
        </a:p>
      </dgm:t>
    </dgm:pt>
    <dgm:pt modelId="{271C338A-6CF2-D348-8346-6C1A5A3C43A1}" type="parTrans" cxnId="{A432007B-30F9-0347-8D3B-72FD578AA846}">
      <dgm:prSet/>
      <dgm:spPr/>
      <dgm:t>
        <a:bodyPr/>
        <a:lstStyle/>
        <a:p>
          <a:endParaRPr lang="en-US"/>
        </a:p>
      </dgm:t>
    </dgm:pt>
    <dgm:pt modelId="{2AFF4599-6619-A943-9983-B73889FE1162}" type="sibTrans" cxnId="{A432007B-30F9-0347-8D3B-72FD578AA846}">
      <dgm:prSet/>
      <dgm:spPr/>
      <dgm:t>
        <a:bodyPr/>
        <a:lstStyle/>
        <a:p>
          <a:endParaRPr lang="en-US"/>
        </a:p>
      </dgm:t>
    </dgm:pt>
    <dgm:pt modelId="{3C2AA46A-97AC-614F-833C-46D946D6767F}">
      <dgm:prSet/>
      <dgm:spPr/>
      <dgm:t>
        <a:bodyPr/>
        <a:lstStyle/>
        <a:p>
          <a:r>
            <a:rPr lang="en-US" dirty="0"/>
            <a:t>Interpret main effects, interactions, and simple effects when necessary. </a:t>
          </a:r>
        </a:p>
      </dgm:t>
    </dgm:pt>
    <dgm:pt modelId="{FB9C798C-6C7B-C24E-B03A-61105CE8CCE0}" type="parTrans" cxnId="{CB053F5C-DFFB-5D49-AD25-703930B46063}">
      <dgm:prSet/>
      <dgm:spPr/>
      <dgm:t>
        <a:bodyPr/>
        <a:lstStyle/>
        <a:p>
          <a:endParaRPr lang="en-US"/>
        </a:p>
      </dgm:t>
    </dgm:pt>
    <dgm:pt modelId="{6D09A748-C0D4-4742-896A-34D4AFE27B81}" type="sibTrans" cxnId="{CB053F5C-DFFB-5D49-AD25-703930B46063}">
      <dgm:prSet/>
      <dgm:spPr/>
      <dgm:t>
        <a:bodyPr/>
        <a:lstStyle/>
        <a:p>
          <a:endParaRPr lang="en-US"/>
        </a:p>
      </dgm:t>
    </dgm:pt>
    <dgm:pt modelId="{DEAD6330-6EE0-A54B-B0C0-3DAEFFC36868}">
      <dgm:prSet/>
      <dgm:spPr/>
      <dgm:t>
        <a:bodyPr/>
        <a:lstStyle/>
        <a:p>
          <a:r>
            <a:rPr lang="en-US" dirty="0"/>
            <a:t>Use </a:t>
          </a:r>
          <a:r>
            <a:rPr lang="en-US" dirty="0" err="1"/>
            <a:t>emmeans</a:t>
          </a:r>
          <a:r>
            <a:rPr lang="en-US" dirty="0"/>
            <a:t> or </a:t>
          </a:r>
          <a:r>
            <a:rPr lang="en-US" dirty="0" err="1"/>
            <a:t>glht</a:t>
          </a:r>
          <a:r>
            <a:rPr lang="en-US" dirty="0"/>
            <a:t> to determine significance between levels and get a p-value. </a:t>
          </a:r>
        </a:p>
      </dgm:t>
    </dgm:pt>
    <dgm:pt modelId="{60F16C97-57E4-3A47-B61C-EC799EA6533F}" type="parTrans" cxnId="{94CB9CB3-8CDE-8D43-B585-6DF4C73C5F43}">
      <dgm:prSet/>
      <dgm:spPr/>
      <dgm:t>
        <a:bodyPr/>
        <a:lstStyle/>
        <a:p>
          <a:endParaRPr lang="en-US"/>
        </a:p>
      </dgm:t>
    </dgm:pt>
    <dgm:pt modelId="{BBCCE9F8-70EC-6A45-94D9-4C0A1D18D192}" type="sibTrans" cxnId="{94CB9CB3-8CDE-8D43-B585-6DF4C73C5F43}">
      <dgm:prSet/>
      <dgm:spPr/>
      <dgm:t>
        <a:bodyPr/>
        <a:lstStyle/>
        <a:p>
          <a:endParaRPr lang="en-US"/>
        </a:p>
      </dgm:t>
    </dgm:pt>
    <dgm:pt modelId="{DB045898-157E-6148-8C77-A2CB0B5A3FA6}">
      <dgm:prSet/>
      <dgm:spPr/>
      <dgm:t>
        <a:bodyPr/>
        <a:lstStyle/>
        <a:p>
          <a:r>
            <a:rPr lang="en-US" dirty="0"/>
            <a:t>Use confidence intervals to determine which coefficients are important predictors. </a:t>
          </a:r>
        </a:p>
      </dgm:t>
    </dgm:pt>
    <dgm:pt modelId="{677C6A3B-3482-1B4E-B445-FB7EB4647933}" type="parTrans" cxnId="{80047FC9-0024-804D-B10C-AA612D6C2440}">
      <dgm:prSet/>
      <dgm:spPr/>
      <dgm:t>
        <a:bodyPr/>
        <a:lstStyle/>
        <a:p>
          <a:endParaRPr lang="en-US"/>
        </a:p>
      </dgm:t>
    </dgm:pt>
    <dgm:pt modelId="{B8CE1ABD-A9C8-B043-B6B1-B6125B4C0CD6}" type="sibTrans" cxnId="{80047FC9-0024-804D-B10C-AA612D6C2440}">
      <dgm:prSet/>
      <dgm:spPr/>
      <dgm:t>
        <a:bodyPr/>
        <a:lstStyle/>
        <a:p>
          <a:endParaRPr lang="en-US"/>
        </a:p>
      </dgm:t>
    </dgm:pt>
    <dgm:pt modelId="{42320E32-4776-544B-A03A-CE7768B04F56}">
      <dgm:prSet/>
      <dgm:spPr/>
      <dgm:t>
        <a:bodyPr/>
        <a:lstStyle/>
        <a:p>
          <a:r>
            <a:rPr lang="en-US" dirty="0"/>
            <a:t>Note </a:t>
          </a:r>
          <a:r>
            <a:rPr lang="mr-IN" dirty="0"/>
            <a:t>–</a:t>
          </a:r>
          <a:r>
            <a:rPr lang="en-US" dirty="0"/>
            <a:t> not appropriate for most GLMM’s. </a:t>
          </a:r>
        </a:p>
      </dgm:t>
    </dgm:pt>
    <dgm:pt modelId="{F67802FC-47C9-7B46-877E-F08ADDB58FDD}" type="parTrans" cxnId="{70640F00-6717-F443-B79C-29A557B1CC01}">
      <dgm:prSet/>
      <dgm:spPr/>
      <dgm:t>
        <a:bodyPr/>
        <a:lstStyle/>
        <a:p>
          <a:endParaRPr lang="en-US"/>
        </a:p>
      </dgm:t>
    </dgm:pt>
    <dgm:pt modelId="{45B6E255-CD59-6B4E-8981-89D84A82D9B3}" type="sibTrans" cxnId="{70640F00-6717-F443-B79C-29A557B1CC01}">
      <dgm:prSet/>
      <dgm:spPr/>
      <dgm:t>
        <a:bodyPr/>
        <a:lstStyle/>
        <a:p>
          <a:endParaRPr lang="en-US"/>
        </a:p>
      </dgm:t>
    </dgm:pt>
    <dgm:pt modelId="{A2748441-85A5-BE42-A437-EE6CC8B4D801}">
      <dgm:prSet/>
      <dgm:spPr/>
      <dgm:t>
        <a:bodyPr/>
        <a:lstStyle/>
        <a:p>
          <a:r>
            <a:rPr lang="en-US" dirty="0"/>
            <a:t>Get a p-value describing which model fits best. </a:t>
          </a:r>
        </a:p>
      </dgm:t>
    </dgm:pt>
    <dgm:pt modelId="{04C3E5C8-A903-2845-8B34-3CDAE334D1F7}" type="parTrans" cxnId="{1F445C45-B7A7-584C-82CB-2401864CECB6}">
      <dgm:prSet/>
      <dgm:spPr/>
      <dgm:t>
        <a:bodyPr/>
        <a:lstStyle/>
        <a:p>
          <a:endParaRPr lang="en-US"/>
        </a:p>
      </dgm:t>
    </dgm:pt>
    <dgm:pt modelId="{F7107D70-FCF4-6E42-BBA6-076AAAE3F25F}" type="sibTrans" cxnId="{1F445C45-B7A7-584C-82CB-2401864CECB6}">
      <dgm:prSet/>
      <dgm:spPr/>
      <dgm:t>
        <a:bodyPr/>
        <a:lstStyle/>
        <a:p>
          <a:endParaRPr lang="en-US"/>
        </a:p>
      </dgm:t>
    </dgm:pt>
    <dgm:pt modelId="{8B9CC013-18D8-3D4E-970A-7498A0CE0898}">
      <dgm:prSet/>
      <dgm:spPr/>
      <dgm:t>
        <a:bodyPr/>
        <a:lstStyle/>
        <a:p>
          <a:r>
            <a:rPr lang="en-US" dirty="0"/>
            <a:t>Discuss the variables that are included in best fitting model. You do not get a p-value as output. And it’s difficult to identify differences between levels of a factor. </a:t>
          </a:r>
        </a:p>
      </dgm:t>
    </dgm:pt>
    <dgm:pt modelId="{C15694AC-0D35-B241-9FA7-1C65F5F40DD9}" type="parTrans" cxnId="{5035B8F6-2702-D544-9697-3611B1649007}">
      <dgm:prSet/>
      <dgm:spPr/>
      <dgm:t>
        <a:bodyPr/>
        <a:lstStyle/>
        <a:p>
          <a:endParaRPr lang="en-US"/>
        </a:p>
      </dgm:t>
    </dgm:pt>
    <dgm:pt modelId="{86FE2B50-CE6B-7F4D-886C-6F725EE3861F}" type="sibTrans" cxnId="{5035B8F6-2702-D544-9697-3611B1649007}">
      <dgm:prSet/>
      <dgm:spPr/>
      <dgm:t>
        <a:bodyPr/>
        <a:lstStyle/>
        <a:p>
          <a:endParaRPr lang="en-US"/>
        </a:p>
      </dgm:t>
    </dgm:pt>
    <dgm:pt modelId="{76033E56-A4A1-C345-8DAE-8B5DC35F589D}">
      <dgm:prSet phldrT="[Text]"/>
      <dgm:spPr/>
      <dgm:t>
        <a:bodyPr/>
        <a:lstStyle/>
        <a:p>
          <a:r>
            <a:rPr lang="en-US" dirty="0"/>
            <a:t>Fit full model; sequentially remove non-significant interactions then main effects until all remaining variables are significant. </a:t>
          </a:r>
        </a:p>
      </dgm:t>
    </dgm:pt>
    <dgm:pt modelId="{FA219166-EFB2-3448-99B3-6A70DAA27885}" type="parTrans" cxnId="{A841E7FF-11D1-044E-A0CF-B806F2895840}">
      <dgm:prSet/>
      <dgm:spPr/>
      <dgm:t>
        <a:bodyPr/>
        <a:lstStyle/>
        <a:p>
          <a:endParaRPr lang="en-US"/>
        </a:p>
      </dgm:t>
    </dgm:pt>
    <dgm:pt modelId="{6D9A9A5F-2BD1-144B-BB23-FED87CA11834}" type="sibTrans" cxnId="{A841E7FF-11D1-044E-A0CF-B806F2895840}">
      <dgm:prSet/>
      <dgm:spPr/>
      <dgm:t>
        <a:bodyPr/>
        <a:lstStyle/>
        <a:p>
          <a:endParaRPr lang="en-US"/>
        </a:p>
      </dgm:t>
    </dgm:pt>
    <dgm:pt modelId="{7AF594C1-1AAE-374C-BC8F-6285EE5735B6}">
      <dgm:prSet/>
      <dgm:spPr/>
      <dgm:t>
        <a:bodyPr/>
        <a:lstStyle/>
        <a:p>
          <a:r>
            <a:rPr lang="en-US" dirty="0"/>
            <a:t>Interpret main effects, interactions, and simple effects when necessary.</a:t>
          </a:r>
        </a:p>
      </dgm:t>
    </dgm:pt>
    <dgm:pt modelId="{CA497D31-CD65-4F42-AA04-F106EA6EF713}" type="parTrans" cxnId="{B6B4043D-CAC3-8142-80F2-E0532EBE5242}">
      <dgm:prSet/>
      <dgm:spPr/>
      <dgm:t>
        <a:bodyPr/>
        <a:lstStyle/>
        <a:p>
          <a:endParaRPr lang="en-US"/>
        </a:p>
      </dgm:t>
    </dgm:pt>
    <dgm:pt modelId="{D209DAFE-FEE7-B942-9B60-A9E113F33867}" type="sibTrans" cxnId="{B6B4043D-CAC3-8142-80F2-E0532EBE5242}">
      <dgm:prSet/>
      <dgm:spPr/>
      <dgm:t>
        <a:bodyPr/>
        <a:lstStyle/>
        <a:p>
          <a:endParaRPr lang="en-US"/>
        </a:p>
      </dgm:t>
    </dgm:pt>
    <dgm:pt modelId="{D438B973-5F2D-A24F-84F0-1E7B3A0EF858}">
      <dgm:prSet/>
      <dgm:spPr/>
      <dgm:t>
        <a:bodyPr/>
        <a:lstStyle/>
        <a:p>
          <a:r>
            <a:rPr lang="en-US" dirty="0"/>
            <a:t>Use </a:t>
          </a:r>
          <a:r>
            <a:rPr lang="en-US" dirty="0" err="1"/>
            <a:t>emmeans</a:t>
          </a:r>
          <a:r>
            <a:rPr lang="en-US" dirty="0"/>
            <a:t> or </a:t>
          </a:r>
          <a:r>
            <a:rPr lang="en-US" dirty="0" err="1"/>
            <a:t>glht</a:t>
          </a:r>
          <a:r>
            <a:rPr lang="en-US" dirty="0"/>
            <a:t> to determine significance between levels and get a p-value.  </a:t>
          </a:r>
        </a:p>
      </dgm:t>
    </dgm:pt>
    <dgm:pt modelId="{B8D6DE32-420E-CF41-9D28-321717679F97}" type="parTrans" cxnId="{45D0A79E-90DE-3D48-A5F3-E6A9FE633B3B}">
      <dgm:prSet/>
      <dgm:spPr/>
      <dgm:t>
        <a:bodyPr/>
        <a:lstStyle/>
        <a:p>
          <a:endParaRPr lang="en-US"/>
        </a:p>
      </dgm:t>
    </dgm:pt>
    <dgm:pt modelId="{31E6556D-F851-1A41-A38A-5D769AA952AD}" type="sibTrans" cxnId="{45D0A79E-90DE-3D48-A5F3-E6A9FE633B3B}">
      <dgm:prSet/>
      <dgm:spPr/>
      <dgm:t>
        <a:bodyPr/>
        <a:lstStyle/>
        <a:p>
          <a:endParaRPr lang="en-US"/>
        </a:p>
      </dgm:t>
    </dgm:pt>
    <dgm:pt modelId="{E22BB8CC-A760-014E-A5FB-D594FD306039}">
      <dgm:prSet phldrT="[Text]"/>
      <dgm:spPr/>
      <dgm:t>
        <a:bodyPr/>
        <a:lstStyle/>
        <a:p>
          <a:r>
            <a:rPr lang="en-US"/>
            <a:t>Discuss the variables that are included in best fitting model. You do not get a p-value as output. And it’s difficult to identify differences between levels of a factor. </a:t>
          </a:r>
          <a:endParaRPr lang="en-US" dirty="0"/>
        </a:p>
      </dgm:t>
    </dgm:pt>
    <dgm:pt modelId="{B5611D36-D04D-9149-BCD8-94CF705E368A}" type="parTrans" cxnId="{2455878C-4FDA-C549-98AC-ACA3AAA05316}">
      <dgm:prSet/>
      <dgm:spPr/>
      <dgm:t>
        <a:bodyPr/>
        <a:lstStyle/>
        <a:p>
          <a:endParaRPr lang="en-US"/>
        </a:p>
      </dgm:t>
    </dgm:pt>
    <dgm:pt modelId="{833F86D1-5181-2541-B778-2BE0F0312643}" type="sibTrans" cxnId="{2455878C-4FDA-C549-98AC-ACA3AAA05316}">
      <dgm:prSet/>
      <dgm:spPr/>
      <dgm:t>
        <a:bodyPr/>
        <a:lstStyle/>
        <a:p>
          <a:endParaRPr lang="en-US"/>
        </a:p>
      </dgm:t>
    </dgm:pt>
    <dgm:pt modelId="{FF4A5B85-06F3-9540-A256-B3259ECD64CA}">
      <dgm:prSet/>
      <dgm:spPr/>
      <dgm:t>
        <a:bodyPr/>
        <a:lstStyle/>
        <a:p>
          <a:r>
            <a:rPr lang="en-US"/>
            <a:t>Discuss the variables that are included in best fitting model. You do not get a p-value as output. And it’s difficult to identify differences between levels of a factor.  </a:t>
          </a:r>
          <a:endParaRPr lang="en-US" dirty="0"/>
        </a:p>
      </dgm:t>
    </dgm:pt>
    <dgm:pt modelId="{3E1FAD9A-1D42-1843-9755-60083C1741D9}" type="parTrans" cxnId="{B6A98FAB-CAFB-CB4E-9D46-F44BE6F8A724}">
      <dgm:prSet/>
      <dgm:spPr/>
      <dgm:t>
        <a:bodyPr/>
        <a:lstStyle/>
        <a:p>
          <a:endParaRPr lang="en-US"/>
        </a:p>
      </dgm:t>
    </dgm:pt>
    <dgm:pt modelId="{B7B2B169-EBEC-1649-834F-129054B01FF0}" type="sibTrans" cxnId="{B6A98FAB-CAFB-CB4E-9D46-F44BE6F8A724}">
      <dgm:prSet/>
      <dgm:spPr/>
      <dgm:t>
        <a:bodyPr/>
        <a:lstStyle/>
        <a:p>
          <a:endParaRPr lang="en-US"/>
        </a:p>
      </dgm:t>
    </dgm:pt>
    <dgm:pt modelId="{03D9C166-6104-FB4C-AE9D-C52106225537}" type="pres">
      <dgm:prSet presAssocID="{8DE0AE3D-8243-5744-AE82-88669811FD6B}" presName="diagram" presStyleCnt="0">
        <dgm:presLayoutVars>
          <dgm:chPref val="1"/>
          <dgm:dir/>
          <dgm:animOne val="branch"/>
          <dgm:animLvl val="lvl"/>
          <dgm:resizeHandles val="exact"/>
        </dgm:presLayoutVars>
      </dgm:prSet>
      <dgm:spPr/>
    </dgm:pt>
    <dgm:pt modelId="{0C294CBD-12E3-D64F-A2FE-70AB6872C2BE}" type="pres">
      <dgm:prSet presAssocID="{94572469-9D3A-7F40-AA8A-2B80D7279D99}" presName="root1" presStyleCnt="0"/>
      <dgm:spPr/>
    </dgm:pt>
    <dgm:pt modelId="{F60BB724-0988-AC4B-9AEE-34263CDF2CB4}" type="pres">
      <dgm:prSet presAssocID="{94572469-9D3A-7F40-AA8A-2B80D7279D99}" presName="LevelOneTextNode" presStyleLbl="node0" presStyleIdx="0" presStyleCnt="1" custLinFactNeighborX="-382" custLinFactNeighborY="-99220">
        <dgm:presLayoutVars>
          <dgm:chPref val="3"/>
        </dgm:presLayoutVars>
      </dgm:prSet>
      <dgm:spPr/>
    </dgm:pt>
    <dgm:pt modelId="{9C380DE9-774D-0F45-92F0-4E229F46E1A5}" type="pres">
      <dgm:prSet presAssocID="{94572469-9D3A-7F40-AA8A-2B80D7279D99}" presName="level2hierChild" presStyleCnt="0"/>
      <dgm:spPr/>
    </dgm:pt>
    <dgm:pt modelId="{DCD1D183-5E1D-294E-A03E-629574FCAE0F}" type="pres">
      <dgm:prSet presAssocID="{E53F960A-A032-D946-9B8D-CE1A82176CD6}" presName="conn2-1" presStyleLbl="parChTrans1D2" presStyleIdx="0" presStyleCnt="3"/>
      <dgm:spPr/>
    </dgm:pt>
    <dgm:pt modelId="{E40B0977-229D-DB44-9A03-DAF7CE4084D3}" type="pres">
      <dgm:prSet presAssocID="{E53F960A-A032-D946-9B8D-CE1A82176CD6}" presName="connTx" presStyleLbl="parChTrans1D2" presStyleIdx="0" presStyleCnt="3"/>
      <dgm:spPr/>
    </dgm:pt>
    <dgm:pt modelId="{4428DEA1-B522-2246-A610-F1273058CA39}" type="pres">
      <dgm:prSet presAssocID="{367DEEE2-F49B-7D47-9597-DB8EF23256CE}" presName="root2" presStyleCnt="0"/>
      <dgm:spPr/>
    </dgm:pt>
    <dgm:pt modelId="{F4B55808-66D9-314C-ADDB-4D262A421E59}" type="pres">
      <dgm:prSet presAssocID="{367DEEE2-F49B-7D47-9597-DB8EF23256CE}" presName="LevelTwoTextNode" presStyleLbl="node2" presStyleIdx="0" presStyleCnt="3">
        <dgm:presLayoutVars>
          <dgm:chPref val="3"/>
        </dgm:presLayoutVars>
      </dgm:prSet>
      <dgm:spPr/>
    </dgm:pt>
    <dgm:pt modelId="{A57B6476-7BC9-5645-8295-FAA89BA720C6}" type="pres">
      <dgm:prSet presAssocID="{367DEEE2-F49B-7D47-9597-DB8EF23256CE}" presName="level3hierChild" presStyleCnt="0"/>
      <dgm:spPr/>
    </dgm:pt>
    <dgm:pt modelId="{43EF4DCC-53AF-FA4F-B6C2-0382EC1F53AC}" type="pres">
      <dgm:prSet presAssocID="{FA219166-EFB2-3448-99B3-6A70DAA27885}" presName="conn2-1" presStyleLbl="parChTrans1D3" presStyleIdx="0" presStyleCnt="6"/>
      <dgm:spPr/>
    </dgm:pt>
    <dgm:pt modelId="{E00B43DA-5BC6-0F46-BC84-0EAC90448E3B}" type="pres">
      <dgm:prSet presAssocID="{FA219166-EFB2-3448-99B3-6A70DAA27885}" presName="connTx" presStyleLbl="parChTrans1D3" presStyleIdx="0" presStyleCnt="6"/>
      <dgm:spPr/>
    </dgm:pt>
    <dgm:pt modelId="{D8B5BF44-C902-3446-8CAB-D841CCE0F1A8}" type="pres">
      <dgm:prSet presAssocID="{76033E56-A4A1-C345-8DAE-8B5DC35F589D}" presName="root2" presStyleCnt="0"/>
      <dgm:spPr/>
    </dgm:pt>
    <dgm:pt modelId="{9709B544-FD77-F441-825A-07542FAAEE08}" type="pres">
      <dgm:prSet presAssocID="{76033E56-A4A1-C345-8DAE-8B5DC35F589D}" presName="LevelTwoTextNode" presStyleLbl="node3" presStyleIdx="0" presStyleCnt="6">
        <dgm:presLayoutVars>
          <dgm:chPref val="3"/>
        </dgm:presLayoutVars>
      </dgm:prSet>
      <dgm:spPr/>
    </dgm:pt>
    <dgm:pt modelId="{6560EA33-1A0F-274D-8D81-DAA4197EF4AC}" type="pres">
      <dgm:prSet presAssocID="{76033E56-A4A1-C345-8DAE-8B5DC35F589D}" presName="level3hierChild" presStyleCnt="0"/>
      <dgm:spPr/>
    </dgm:pt>
    <dgm:pt modelId="{54C87AEF-33A7-574F-A7A8-A4A94C780261}" type="pres">
      <dgm:prSet presAssocID="{CA497D31-CD65-4F42-AA04-F106EA6EF713}" presName="conn2-1" presStyleLbl="parChTrans1D4" presStyleIdx="0" presStyleCnt="10"/>
      <dgm:spPr/>
    </dgm:pt>
    <dgm:pt modelId="{3EAA86E6-3A7E-B747-B1DF-BBC8D9722E7F}" type="pres">
      <dgm:prSet presAssocID="{CA497D31-CD65-4F42-AA04-F106EA6EF713}" presName="connTx" presStyleLbl="parChTrans1D4" presStyleIdx="0" presStyleCnt="10"/>
      <dgm:spPr/>
    </dgm:pt>
    <dgm:pt modelId="{81DA1843-256B-2B48-9DB9-141ADB0EB5A8}" type="pres">
      <dgm:prSet presAssocID="{7AF594C1-1AAE-374C-BC8F-6285EE5735B6}" presName="root2" presStyleCnt="0"/>
      <dgm:spPr/>
    </dgm:pt>
    <dgm:pt modelId="{B2AE014A-AA61-6147-8CCE-850D12CD27EE}" type="pres">
      <dgm:prSet presAssocID="{7AF594C1-1AAE-374C-BC8F-6285EE5735B6}" presName="LevelTwoTextNode" presStyleLbl="node4" presStyleIdx="0" presStyleCnt="10">
        <dgm:presLayoutVars>
          <dgm:chPref val="3"/>
        </dgm:presLayoutVars>
      </dgm:prSet>
      <dgm:spPr/>
    </dgm:pt>
    <dgm:pt modelId="{CE6AE7ED-7377-2C45-B082-87CF1280D7B0}" type="pres">
      <dgm:prSet presAssocID="{7AF594C1-1AAE-374C-BC8F-6285EE5735B6}" presName="level3hierChild" presStyleCnt="0"/>
      <dgm:spPr/>
    </dgm:pt>
    <dgm:pt modelId="{3115419D-F63F-9F48-B284-9BCAA5E07C22}" type="pres">
      <dgm:prSet presAssocID="{B8D6DE32-420E-CF41-9D28-321717679F97}" presName="conn2-1" presStyleLbl="parChTrans1D4" presStyleIdx="1" presStyleCnt="10"/>
      <dgm:spPr/>
    </dgm:pt>
    <dgm:pt modelId="{AA2438D6-0C4E-C740-9EF2-57FF80BF28E1}" type="pres">
      <dgm:prSet presAssocID="{B8D6DE32-420E-CF41-9D28-321717679F97}" presName="connTx" presStyleLbl="parChTrans1D4" presStyleIdx="1" presStyleCnt="10"/>
      <dgm:spPr/>
    </dgm:pt>
    <dgm:pt modelId="{8DA5AEB6-AA18-DD48-99E3-BE4665DE656F}" type="pres">
      <dgm:prSet presAssocID="{D438B973-5F2D-A24F-84F0-1E7B3A0EF858}" presName="root2" presStyleCnt="0"/>
      <dgm:spPr/>
    </dgm:pt>
    <dgm:pt modelId="{8C427B80-5BAE-5F4F-8CAD-6757D59BD238}" type="pres">
      <dgm:prSet presAssocID="{D438B973-5F2D-A24F-84F0-1E7B3A0EF858}" presName="LevelTwoTextNode" presStyleLbl="node4" presStyleIdx="1" presStyleCnt="10">
        <dgm:presLayoutVars>
          <dgm:chPref val="3"/>
        </dgm:presLayoutVars>
      </dgm:prSet>
      <dgm:spPr/>
    </dgm:pt>
    <dgm:pt modelId="{7FC50C66-E90D-A046-9EFD-CD4D530F88B8}" type="pres">
      <dgm:prSet presAssocID="{D438B973-5F2D-A24F-84F0-1E7B3A0EF858}" presName="level3hierChild" presStyleCnt="0"/>
      <dgm:spPr/>
    </dgm:pt>
    <dgm:pt modelId="{FC177C59-7E0C-854B-80E5-55EC49A55BCB}" type="pres">
      <dgm:prSet presAssocID="{132767A0-D7F4-3E4E-928F-8AA979F6EA6A}" presName="conn2-1" presStyleLbl="parChTrans1D3" presStyleIdx="1" presStyleCnt="6"/>
      <dgm:spPr/>
    </dgm:pt>
    <dgm:pt modelId="{0337385F-CD84-BC45-BFCB-9CA210880138}" type="pres">
      <dgm:prSet presAssocID="{132767A0-D7F4-3E4E-928F-8AA979F6EA6A}" presName="connTx" presStyleLbl="parChTrans1D3" presStyleIdx="1" presStyleCnt="6"/>
      <dgm:spPr/>
    </dgm:pt>
    <dgm:pt modelId="{46556A5D-DB10-B14E-A81D-D6B69F97E1EB}" type="pres">
      <dgm:prSet presAssocID="{B5A6A716-F664-1E4A-81A6-526540B29E7A}" presName="root2" presStyleCnt="0"/>
      <dgm:spPr/>
    </dgm:pt>
    <dgm:pt modelId="{1981B657-D9DD-9C42-B88F-12BE2B38F2DC}" type="pres">
      <dgm:prSet presAssocID="{B5A6A716-F664-1E4A-81A6-526540B29E7A}" presName="LevelTwoTextNode" presStyleLbl="node3" presStyleIdx="1" presStyleCnt="6">
        <dgm:presLayoutVars>
          <dgm:chPref val="3"/>
        </dgm:presLayoutVars>
      </dgm:prSet>
      <dgm:spPr/>
    </dgm:pt>
    <dgm:pt modelId="{455F4542-0BF0-564D-BA86-3A3676A0D396}" type="pres">
      <dgm:prSet presAssocID="{B5A6A716-F664-1E4A-81A6-526540B29E7A}" presName="level3hierChild" presStyleCnt="0"/>
      <dgm:spPr/>
    </dgm:pt>
    <dgm:pt modelId="{094CF964-E528-934E-A3D0-C8B6CB29EEE2}" type="pres">
      <dgm:prSet presAssocID="{FB9C798C-6C7B-C24E-B03A-61105CE8CCE0}" presName="conn2-1" presStyleLbl="parChTrans1D4" presStyleIdx="2" presStyleCnt="10"/>
      <dgm:spPr/>
    </dgm:pt>
    <dgm:pt modelId="{0AE45D4F-265E-A042-8F39-13E850E29CCF}" type="pres">
      <dgm:prSet presAssocID="{FB9C798C-6C7B-C24E-B03A-61105CE8CCE0}" presName="connTx" presStyleLbl="parChTrans1D4" presStyleIdx="2" presStyleCnt="10"/>
      <dgm:spPr/>
    </dgm:pt>
    <dgm:pt modelId="{89C228E3-1E34-9F40-BC38-DDDDF98CE6A9}" type="pres">
      <dgm:prSet presAssocID="{3C2AA46A-97AC-614F-833C-46D946D6767F}" presName="root2" presStyleCnt="0"/>
      <dgm:spPr/>
    </dgm:pt>
    <dgm:pt modelId="{5098BB29-9B77-9043-97E7-8CB46AED8BB1}" type="pres">
      <dgm:prSet presAssocID="{3C2AA46A-97AC-614F-833C-46D946D6767F}" presName="LevelTwoTextNode" presStyleLbl="node4" presStyleIdx="2" presStyleCnt="10">
        <dgm:presLayoutVars>
          <dgm:chPref val="3"/>
        </dgm:presLayoutVars>
      </dgm:prSet>
      <dgm:spPr/>
    </dgm:pt>
    <dgm:pt modelId="{EED7AA6C-FBBF-1347-9927-FA6592186A4B}" type="pres">
      <dgm:prSet presAssocID="{3C2AA46A-97AC-614F-833C-46D946D6767F}" presName="level3hierChild" presStyleCnt="0"/>
      <dgm:spPr/>
    </dgm:pt>
    <dgm:pt modelId="{0FB571A8-B3E0-3B41-897E-C852E5380E55}" type="pres">
      <dgm:prSet presAssocID="{60F16C97-57E4-3A47-B61C-EC799EA6533F}" presName="conn2-1" presStyleLbl="parChTrans1D4" presStyleIdx="3" presStyleCnt="10"/>
      <dgm:spPr/>
    </dgm:pt>
    <dgm:pt modelId="{560E530A-6C18-3940-A599-BE0A264C426D}" type="pres">
      <dgm:prSet presAssocID="{60F16C97-57E4-3A47-B61C-EC799EA6533F}" presName="connTx" presStyleLbl="parChTrans1D4" presStyleIdx="3" presStyleCnt="10"/>
      <dgm:spPr/>
    </dgm:pt>
    <dgm:pt modelId="{29697E52-B0B2-6C43-95E8-FC81F86744D6}" type="pres">
      <dgm:prSet presAssocID="{DEAD6330-6EE0-A54B-B0C0-3DAEFFC36868}" presName="root2" presStyleCnt="0"/>
      <dgm:spPr/>
    </dgm:pt>
    <dgm:pt modelId="{45C93A22-0C0B-3C4F-9E27-9F93F70EC336}" type="pres">
      <dgm:prSet presAssocID="{DEAD6330-6EE0-A54B-B0C0-3DAEFFC36868}" presName="LevelTwoTextNode" presStyleLbl="node4" presStyleIdx="3" presStyleCnt="10">
        <dgm:presLayoutVars>
          <dgm:chPref val="3"/>
        </dgm:presLayoutVars>
      </dgm:prSet>
      <dgm:spPr/>
    </dgm:pt>
    <dgm:pt modelId="{66CE2861-5D49-6448-8710-C21C0B1D8587}" type="pres">
      <dgm:prSet presAssocID="{DEAD6330-6EE0-A54B-B0C0-3DAEFFC36868}" presName="level3hierChild" presStyleCnt="0"/>
      <dgm:spPr/>
    </dgm:pt>
    <dgm:pt modelId="{19316004-00E0-9841-898D-0E26E9338C81}" type="pres">
      <dgm:prSet presAssocID="{677C6A3B-3482-1B4E-B445-FB7EB4647933}" presName="conn2-1" presStyleLbl="parChTrans1D4" presStyleIdx="4" presStyleCnt="10"/>
      <dgm:spPr/>
    </dgm:pt>
    <dgm:pt modelId="{361CDB76-BE91-074C-930A-9E30CECDFAE1}" type="pres">
      <dgm:prSet presAssocID="{677C6A3B-3482-1B4E-B445-FB7EB4647933}" presName="connTx" presStyleLbl="parChTrans1D4" presStyleIdx="4" presStyleCnt="10"/>
      <dgm:spPr/>
    </dgm:pt>
    <dgm:pt modelId="{80359EED-E477-7F4C-9712-B203B6F18C82}" type="pres">
      <dgm:prSet presAssocID="{DB045898-157E-6148-8C77-A2CB0B5A3FA6}" presName="root2" presStyleCnt="0"/>
      <dgm:spPr/>
    </dgm:pt>
    <dgm:pt modelId="{03A5239D-DC99-2D40-99F6-863189C54B30}" type="pres">
      <dgm:prSet presAssocID="{DB045898-157E-6148-8C77-A2CB0B5A3FA6}" presName="LevelTwoTextNode" presStyleLbl="node4" presStyleIdx="4" presStyleCnt="10">
        <dgm:presLayoutVars>
          <dgm:chPref val="3"/>
        </dgm:presLayoutVars>
      </dgm:prSet>
      <dgm:spPr/>
    </dgm:pt>
    <dgm:pt modelId="{84885B71-3F47-744D-A896-F06238813DA0}" type="pres">
      <dgm:prSet presAssocID="{DB045898-157E-6148-8C77-A2CB0B5A3FA6}" presName="level3hierChild" presStyleCnt="0"/>
      <dgm:spPr/>
    </dgm:pt>
    <dgm:pt modelId="{EE8B56F5-CFBB-A649-9052-7E47F19003D2}" type="pres">
      <dgm:prSet presAssocID="{CE8A4C78-D0CD-774B-AD42-94211BFE1697}" presName="conn2-1" presStyleLbl="parChTrans1D3" presStyleIdx="2" presStyleCnt="6"/>
      <dgm:spPr/>
    </dgm:pt>
    <dgm:pt modelId="{3AF9998B-E082-9647-9293-6DF74D6E5B5A}" type="pres">
      <dgm:prSet presAssocID="{CE8A4C78-D0CD-774B-AD42-94211BFE1697}" presName="connTx" presStyleLbl="parChTrans1D3" presStyleIdx="2" presStyleCnt="6"/>
      <dgm:spPr/>
    </dgm:pt>
    <dgm:pt modelId="{6D30BD45-A15F-4F44-8E13-590F8ACF21D7}" type="pres">
      <dgm:prSet presAssocID="{1D6E0679-0ACE-6E48-842C-7DC629BCA2D3}" presName="root2" presStyleCnt="0"/>
      <dgm:spPr/>
    </dgm:pt>
    <dgm:pt modelId="{90E88C97-0490-4A41-9084-BFD7F311D3BD}" type="pres">
      <dgm:prSet presAssocID="{1D6E0679-0ACE-6E48-842C-7DC629BCA2D3}" presName="LevelTwoTextNode" presStyleLbl="node3" presStyleIdx="2" presStyleCnt="6">
        <dgm:presLayoutVars>
          <dgm:chPref val="3"/>
        </dgm:presLayoutVars>
      </dgm:prSet>
      <dgm:spPr/>
    </dgm:pt>
    <dgm:pt modelId="{468FBDE8-5EF8-E640-8CC3-DF5BD8428131}" type="pres">
      <dgm:prSet presAssocID="{1D6E0679-0ACE-6E48-842C-7DC629BCA2D3}" presName="level3hierChild" presStyleCnt="0"/>
      <dgm:spPr/>
    </dgm:pt>
    <dgm:pt modelId="{9E2C427F-FD12-4A40-8B3E-9C91108BEFB8}" type="pres">
      <dgm:prSet presAssocID="{F67802FC-47C9-7B46-877E-F08ADDB58FDD}" presName="conn2-1" presStyleLbl="parChTrans1D4" presStyleIdx="5" presStyleCnt="10"/>
      <dgm:spPr/>
    </dgm:pt>
    <dgm:pt modelId="{2CCD02CF-D62E-8844-80B7-53F6D7F5E279}" type="pres">
      <dgm:prSet presAssocID="{F67802FC-47C9-7B46-877E-F08ADDB58FDD}" presName="connTx" presStyleLbl="parChTrans1D4" presStyleIdx="5" presStyleCnt="10"/>
      <dgm:spPr/>
    </dgm:pt>
    <dgm:pt modelId="{631E9659-2CA9-184F-A1ED-5687AEDCA606}" type="pres">
      <dgm:prSet presAssocID="{42320E32-4776-544B-A03A-CE7768B04F56}" presName="root2" presStyleCnt="0"/>
      <dgm:spPr/>
    </dgm:pt>
    <dgm:pt modelId="{81D0B23E-622B-FE43-B2C0-292A3288C7A8}" type="pres">
      <dgm:prSet presAssocID="{42320E32-4776-544B-A03A-CE7768B04F56}" presName="LevelTwoTextNode" presStyleLbl="node4" presStyleIdx="5" presStyleCnt="10">
        <dgm:presLayoutVars>
          <dgm:chPref val="3"/>
        </dgm:presLayoutVars>
      </dgm:prSet>
      <dgm:spPr/>
    </dgm:pt>
    <dgm:pt modelId="{2114CD81-5717-2547-81E8-45202B7A443E}" type="pres">
      <dgm:prSet presAssocID="{42320E32-4776-544B-A03A-CE7768B04F56}" presName="level3hierChild" presStyleCnt="0"/>
      <dgm:spPr/>
    </dgm:pt>
    <dgm:pt modelId="{E24E6B14-0C47-EA49-B447-C1A9CDDC4AAF}" type="pres">
      <dgm:prSet presAssocID="{04C3E5C8-A903-2845-8B34-3CDAE334D1F7}" presName="conn2-1" presStyleLbl="parChTrans1D4" presStyleIdx="6" presStyleCnt="10"/>
      <dgm:spPr/>
    </dgm:pt>
    <dgm:pt modelId="{3CB8A72D-1EC2-1C4A-9762-613AB2CED595}" type="pres">
      <dgm:prSet presAssocID="{04C3E5C8-A903-2845-8B34-3CDAE334D1F7}" presName="connTx" presStyleLbl="parChTrans1D4" presStyleIdx="6" presStyleCnt="10"/>
      <dgm:spPr/>
    </dgm:pt>
    <dgm:pt modelId="{BC9CFF38-4202-464D-A35D-0034C92DA25D}" type="pres">
      <dgm:prSet presAssocID="{A2748441-85A5-BE42-A437-EE6CC8B4D801}" presName="root2" presStyleCnt="0"/>
      <dgm:spPr/>
    </dgm:pt>
    <dgm:pt modelId="{ECB91306-2CE2-074E-BF46-9AD00B600AA9}" type="pres">
      <dgm:prSet presAssocID="{A2748441-85A5-BE42-A437-EE6CC8B4D801}" presName="LevelTwoTextNode" presStyleLbl="node4" presStyleIdx="6" presStyleCnt="10">
        <dgm:presLayoutVars>
          <dgm:chPref val="3"/>
        </dgm:presLayoutVars>
      </dgm:prSet>
      <dgm:spPr/>
    </dgm:pt>
    <dgm:pt modelId="{27DF17F3-BA9B-0946-ADA1-5B1338B651C4}" type="pres">
      <dgm:prSet presAssocID="{A2748441-85A5-BE42-A437-EE6CC8B4D801}" presName="level3hierChild" presStyleCnt="0"/>
      <dgm:spPr/>
    </dgm:pt>
    <dgm:pt modelId="{97EEADB9-2E14-3840-8B99-C18EF396B3A3}" type="pres">
      <dgm:prSet presAssocID="{146D356C-61A0-BA4B-86B3-CB4CB3B01338}" presName="conn2-1" presStyleLbl="parChTrans1D3" presStyleIdx="3" presStyleCnt="6"/>
      <dgm:spPr/>
    </dgm:pt>
    <dgm:pt modelId="{B03B620C-8C6E-3E43-B63D-1BA0F2DF0F06}" type="pres">
      <dgm:prSet presAssocID="{146D356C-61A0-BA4B-86B3-CB4CB3B01338}" presName="connTx" presStyleLbl="parChTrans1D3" presStyleIdx="3" presStyleCnt="6"/>
      <dgm:spPr/>
    </dgm:pt>
    <dgm:pt modelId="{E834F167-CDC0-6A40-89DD-BFC65AC5459E}" type="pres">
      <dgm:prSet presAssocID="{A371EF00-D67B-854D-9B10-8CAE3B03F3DF}" presName="root2" presStyleCnt="0"/>
      <dgm:spPr/>
    </dgm:pt>
    <dgm:pt modelId="{DA1BABDF-BBAC-AB4B-A2B7-434E2A05EAE3}" type="pres">
      <dgm:prSet presAssocID="{A371EF00-D67B-854D-9B10-8CAE3B03F3DF}" presName="LevelTwoTextNode" presStyleLbl="node3" presStyleIdx="3" presStyleCnt="6">
        <dgm:presLayoutVars>
          <dgm:chPref val="3"/>
        </dgm:presLayoutVars>
      </dgm:prSet>
      <dgm:spPr/>
    </dgm:pt>
    <dgm:pt modelId="{1AA3C866-BA40-5442-99F9-822DBD20E6F1}" type="pres">
      <dgm:prSet presAssocID="{A371EF00-D67B-854D-9B10-8CAE3B03F3DF}" presName="level3hierChild" presStyleCnt="0"/>
      <dgm:spPr/>
    </dgm:pt>
    <dgm:pt modelId="{9DE56F1D-D716-9542-8349-F358305F98B6}" type="pres">
      <dgm:prSet presAssocID="{C15694AC-0D35-B241-9FA7-1C65F5F40DD9}" presName="conn2-1" presStyleLbl="parChTrans1D4" presStyleIdx="7" presStyleCnt="10"/>
      <dgm:spPr/>
    </dgm:pt>
    <dgm:pt modelId="{D3A6EB0A-7782-FB49-878F-0368211434A4}" type="pres">
      <dgm:prSet presAssocID="{C15694AC-0D35-B241-9FA7-1C65F5F40DD9}" presName="connTx" presStyleLbl="parChTrans1D4" presStyleIdx="7" presStyleCnt="10"/>
      <dgm:spPr/>
    </dgm:pt>
    <dgm:pt modelId="{3591793D-48F0-794D-9496-9FF6354A2011}" type="pres">
      <dgm:prSet presAssocID="{8B9CC013-18D8-3D4E-970A-7498A0CE0898}" presName="root2" presStyleCnt="0"/>
      <dgm:spPr/>
    </dgm:pt>
    <dgm:pt modelId="{5CED880F-D973-D443-ACA7-4C7417A7AEB3}" type="pres">
      <dgm:prSet presAssocID="{8B9CC013-18D8-3D4E-970A-7498A0CE0898}" presName="LevelTwoTextNode" presStyleLbl="node4" presStyleIdx="7" presStyleCnt="10">
        <dgm:presLayoutVars>
          <dgm:chPref val="3"/>
        </dgm:presLayoutVars>
      </dgm:prSet>
      <dgm:spPr/>
    </dgm:pt>
    <dgm:pt modelId="{CF6AD9CB-F589-D044-B1B5-1446BE991A57}" type="pres">
      <dgm:prSet presAssocID="{8B9CC013-18D8-3D4E-970A-7498A0CE0898}" presName="level3hierChild" presStyleCnt="0"/>
      <dgm:spPr/>
    </dgm:pt>
    <dgm:pt modelId="{F33D8ED5-F64F-D244-916F-7D3D3FEFB1FB}" type="pres">
      <dgm:prSet presAssocID="{C4D99EC8-D968-3D4D-8375-38AE5D907049}" presName="conn2-1" presStyleLbl="parChTrans1D2" presStyleIdx="1" presStyleCnt="3"/>
      <dgm:spPr/>
    </dgm:pt>
    <dgm:pt modelId="{46B13049-5C41-7147-8E2C-0E48A974E4C7}" type="pres">
      <dgm:prSet presAssocID="{C4D99EC8-D968-3D4D-8375-38AE5D907049}" presName="connTx" presStyleLbl="parChTrans1D2" presStyleIdx="1" presStyleCnt="3"/>
      <dgm:spPr/>
    </dgm:pt>
    <dgm:pt modelId="{8A7F8C6B-E855-C14C-A5AF-42BFB4C174B3}" type="pres">
      <dgm:prSet presAssocID="{177EAC3B-64E7-6D42-83F3-1B1374769B91}" presName="root2" presStyleCnt="0"/>
      <dgm:spPr/>
    </dgm:pt>
    <dgm:pt modelId="{3306D5D7-9252-514C-A798-8C5C8C912A78}" type="pres">
      <dgm:prSet presAssocID="{177EAC3B-64E7-6D42-83F3-1B1374769B91}" presName="LevelTwoTextNode" presStyleLbl="node2" presStyleIdx="1" presStyleCnt="3">
        <dgm:presLayoutVars>
          <dgm:chPref val="3"/>
        </dgm:presLayoutVars>
      </dgm:prSet>
      <dgm:spPr/>
    </dgm:pt>
    <dgm:pt modelId="{68DA62EC-901D-7F4B-A125-760B77E0D4A0}" type="pres">
      <dgm:prSet presAssocID="{177EAC3B-64E7-6D42-83F3-1B1374769B91}" presName="level3hierChild" presStyleCnt="0"/>
      <dgm:spPr/>
    </dgm:pt>
    <dgm:pt modelId="{AD973028-A7EF-8A44-9540-D9427C30BFC7}" type="pres">
      <dgm:prSet presAssocID="{54B11E91-2C41-1A46-845E-E5A5FEC05BA3}" presName="conn2-1" presStyleLbl="parChTrans1D3" presStyleIdx="4" presStyleCnt="6"/>
      <dgm:spPr/>
    </dgm:pt>
    <dgm:pt modelId="{D13B8E1B-4822-664C-8BBE-92ADCF5B1C59}" type="pres">
      <dgm:prSet presAssocID="{54B11E91-2C41-1A46-845E-E5A5FEC05BA3}" presName="connTx" presStyleLbl="parChTrans1D3" presStyleIdx="4" presStyleCnt="6"/>
      <dgm:spPr/>
    </dgm:pt>
    <dgm:pt modelId="{A20ED338-4D38-7F48-B47B-B85FC84D16D0}" type="pres">
      <dgm:prSet presAssocID="{9CC1495C-F1C1-BD40-8CE9-78EF841E6F42}" presName="root2" presStyleCnt="0"/>
      <dgm:spPr/>
    </dgm:pt>
    <dgm:pt modelId="{201CC0F5-EB43-A041-A9DD-5F3AFACE7532}" type="pres">
      <dgm:prSet presAssocID="{9CC1495C-F1C1-BD40-8CE9-78EF841E6F42}" presName="LevelTwoTextNode" presStyleLbl="node3" presStyleIdx="4" presStyleCnt="6">
        <dgm:presLayoutVars>
          <dgm:chPref val="3"/>
        </dgm:presLayoutVars>
      </dgm:prSet>
      <dgm:spPr/>
    </dgm:pt>
    <dgm:pt modelId="{D1B62826-DF4C-EB41-887B-109794FD7164}" type="pres">
      <dgm:prSet presAssocID="{9CC1495C-F1C1-BD40-8CE9-78EF841E6F42}" presName="level3hierChild" presStyleCnt="0"/>
      <dgm:spPr/>
    </dgm:pt>
    <dgm:pt modelId="{B51375F2-BD0A-AC49-8F0E-FE812B0F2717}" type="pres">
      <dgm:prSet presAssocID="{B5611D36-D04D-9149-BCD8-94CF705E368A}" presName="conn2-1" presStyleLbl="parChTrans1D4" presStyleIdx="8" presStyleCnt="10"/>
      <dgm:spPr/>
    </dgm:pt>
    <dgm:pt modelId="{A7F63B04-4A1E-7A43-9840-DAD4A6CB0B85}" type="pres">
      <dgm:prSet presAssocID="{B5611D36-D04D-9149-BCD8-94CF705E368A}" presName="connTx" presStyleLbl="parChTrans1D4" presStyleIdx="8" presStyleCnt="10"/>
      <dgm:spPr/>
    </dgm:pt>
    <dgm:pt modelId="{9E2039DB-FCF9-1945-A7A4-588A6181ADEC}" type="pres">
      <dgm:prSet presAssocID="{E22BB8CC-A760-014E-A5FB-D594FD306039}" presName="root2" presStyleCnt="0"/>
      <dgm:spPr/>
    </dgm:pt>
    <dgm:pt modelId="{0C341FFF-5686-BF43-9639-14ACFA423897}" type="pres">
      <dgm:prSet presAssocID="{E22BB8CC-A760-014E-A5FB-D594FD306039}" presName="LevelTwoTextNode" presStyleLbl="node4" presStyleIdx="8" presStyleCnt="10">
        <dgm:presLayoutVars>
          <dgm:chPref val="3"/>
        </dgm:presLayoutVars>
      </dgm:prSet>
      <dgm:spPr/>
    </dgm:pt>
    <dgm:pt modelId="{245D6521-379D-1845-BAF9-F712B34EFF17}" type="pres">
      <dgm:prSet presAssocID="{E22BB8CC-A760-014E-A5FB-D594FD306039}" presName="level3hierChild" presStyleCnt="0"/>
      <dgm:spPr/>
    </dgm:pt>
    <dgm:pt modelId="{FB23DF6C-6602-3F41-833B-CFB868BA9498}" type="pres">
      <dgm:prSet presAssocID="{F089DCF5-9936-5A49-ADFA-EC24EFE4B1C5}" presName="conn2-1" presStyleLbl="parChTrans1D2" presStyleIdx="2" presStyleCnt="3"/>
      <dgm:spPr/>
    </dgm:pt>
    <dgm:pt modelId="{EB8580F4-70DC-E741-94E9-4BBC958BB828}" type="pres">
      <dgm:prSet presAssocID="{F089DCF5-9936-5A49-ADFA-EC24EFE4B1C5}" presName="connTx" presStyleLbl="parChTrans1D2" presStyleIdx="2" presStyleCnt="3"/>
      <dgm:spPr/>
    </dgm:pt>
    <dgm:pt modelId="{39599B47-A29D-CA4D-951B-B1489ECCD574}" type="pres">
      <dgm:prSet presAssocID="{EB69628D-3F0A-F54E-BC83-5DB4ED0542F1}" presName="root2" presStyleCnt="0"/>
      <dgm:spPr/>
    </dgm:pt>
    <dgm:pt modelId="{73A2B267-4E45-7F4B-B13C-16C03D0A81C7}" type="pres">
      <dgm:prSet presAssocID="{EB69628D-3F0A-F54E-BC83-5DB4ED0542F1}" presName="LevelTwoTextNode" presStyleLbl="node2" presStyleIdx="2" presStyleCnt="3">
        <dgm:presLayoutVars>
          <dgm:chPref val="3"/>
        </dgm:presLayoutVars>
      </dgm:prSet>
      <dgm:spPr/>
    </dgm:pt>
    <dgm:pt modelId="{7117ACD3-8DA7-7747-88ED-728CA1E4673E}" type="pres">
      <dgm:prSet presAssocID="{EB69628D-3F0A-F54E-BC83-5DB4ED0542F1}" presName="level3hierChild" presStyleCnt="0"/>
      <dgm:spPr/>
    </dgm:pt>
    <dgm:pt modelId="{2F1B9A1C-26EB-9B43-82FC-4543CBDC8A2B}" type="pres">
      <dgm:prSet presAssocID="{271C338A-6CF2-D348-8346-6C1A5A3C43A1}" presName="conn2-1" presStyleLbl="parChTrans1D3" presStyleIdx="5" presStyleCnt="6"/>
      <dgm:spPr/>
    </dgm:pt>
    <dgm:pt modelId="{40AC619A-E02A-7B40-9E53-079FA80A6A7D}" type="pres">
      <dgm:prSet presAssocID="{271C338A-6CF2-D348-8346-6C1A5A3C43A1}" presName="connTx" presStyleLbl="parChTrans1D3" presStyleIdx="5" presStyleCnt="6"/>
      <dgm:spPr/>
    </dgm:pt>
    <dgm:pt modelId="{0E2710BC-39BF-0647-B927-9B3DC41AA946}" type="pres">
      <dgm:prSet presAssocID="{B33AD2CD-5DDA-B041-8869-D62446A8DE57}" presName="root2" presStyleCnt="0"/>
      <dgm:spPr/>
    </dgm:pt>
    <dgm:pt modelId="{69C38DC7-245C-444C-81D3-852CAE104FB2}" type="pres">
      <dgm:prSet presAssocID="{B33AD2CD-5DDA-B041-8869-D62446A8DE57}" presName="LevelTwoTextNode" presStyleLbl="node3" presStyleIdx="5" presStyleCnt="6">
        <dgm:presLayoutVars>
          <dgm:chPref val="3"/>
        </dgm:presLayoutVars>
      </dgm:prSet>
      <dgm:spPr/>
    </dgm:pt>
    <dgm:pt modelId="{D7E3D526-4105-4C4E-B329-ED92524BD957}" type="pres">
      <dgm:prSet presAssocID="{B33AD2CD-5DDA-B041-8869-D62446A8DE57}" presName="level3hierChild" presStyleCnt="0"/>
      <dgm:spPr/>
    </dgm:pt>
    <dgm:pt modelId="{79CCC70C-ABC1-7049-9B8B-E5F9C9BE3794}" type="pres">
      <dgm:prSet presAssocID="{3E1FAD9A-1D42-1843-9755-60083C1741D9}" presName="conn2-1" presStyleLbl="parChTrans1D4" presStyleIdx="9" presStyleCnt="10"/>
      <dgm:spPr/>
    </dgm:pt>
    <dgm:pt modelId="{0D736D4D-2600-3744-8C03-E38039E38BDE}" type="pres">
      <dgm:prSet presAssocID="{3E1FAD9A-1D42-1843-9755-60083C1741D9}" presName="connTx" presStyleLbl="parChTrans1D4" presStyleIdx="9" presStyleCnt="10"/>
      <dgm:spPr/>
    </dgm:pt>
    <dgm:pt modelId="{6CF6D8F5-AA8E-4447-AE52-2730328E344A}" type="pres">
      <dgm:prSet presAssocID="{FF4A5B85-06F3-9540-A256-B3259ECD64CA}" presName="root2" presStyleCnt="0"/>
      <dgm:spPr/>
    </dgm:pt>
    <dgm:pt modelId="{4EC2EB32-A70A-0540-A4F3-F8DEB4E14BBD}" type="pres">
      <dgm:prSet presAssocID="{FF4A5B85-06F3-9540-A256-B3259ECD64CA}" presName="LevelTwoTextNode" presStyleLbl="node4" presStyleIdx="9" presStyleCnt="10">
        <dgm:presLayoutVars>
          <dgm:chPref val="3"/>
        </dgm:presLayoutVars>
      </dgm:prSet>
      <dgm:spPr/>
    </dgm:pt>
    <dgm:pt modelId="{FDC9A2AB-F2C8-544C-BD25-4118DD2954FE}" type="pres">
      <dgm:prSet presAssocID="{FF4A5B85-06F3-9540-A256-B3259ECD64CA}" presName="level3hierChild" presStyleCnt="0"/>
      <dgm:spPr/>
    </dgm:pt>
  </dgm:ptLst>
  <dgm:cxnLst>
    <dgm:cxn modelId="{70640F00-6717-F443-B79C-29A557B1CC01}" srcId="{1D6E0679-0ACE-6E48-842C-7DC629BCA2D3}" destId="{42320E32-4776-544B-A03A-CE7768B04F56}" srcOrd="0" destOrd="0" parTransId="{F67802FC-47C9-7B46-877E-F08ADDB58FDD}" sibTransId="{45B6E255-CD59-6B4E-8981-89D84A82D9B3}"/>
    <dgm:cxn modelId="{9B6E1403-411A-254E-BC82-4E3130B7E497}" type="presOf" srcId="{54B11E91-2C41-1A46-845E-E5A5FEC05BA3}" destId="{AD973028-A7EF-8A44-9540-D9427C30BFC7}" srcOrd="0" destOrd="0" presId="urn:microsoft.com/office/officeart/2005/8/layout/hierarchy2"/>
    <dgm:cxn modelId="{2A58FD03-640D-C44E-A9F7-9FE07B644E0E}" type="presOf" srcId="{E53F960A-A032-D946-9B8D-CE1A82176CD6}" destId="{E40B0977-229D-DB44-9A03-DAF7CE4084D3}" srcOrd="1" destOrd="0" presId="urn:microsoft.com/office/officeart/2005/8/layout/hierarchy2"/>
    <dgm:cxn modelId="{E7FC8A09-6C23-1142-A5EC-053E764FB3C0}" type="presOf" srcId="{F089DCF5-9936-5A49-ADFA-EC24EFE4B1C5}" destId="{FB23DF6C-6602-3F41-833B-CFB868BA9498}" srcOrd="0" destOrd="0" presId="urn:microsoft.com/office/officeart/2005/8/layout/hierarchy2"/>
    <dgm:cxn modelId="{CD12790B-4D7D-9643-BB31-09D8EFBF40B3}" type="presOf" srcId="{1D6E0679-0ACE-6E48-842C-7DC629BCA2D3}" destId="{90E88C97-0490-4A41-9084-BFD7F311D3BD}" srcOrd="0" destOrd="0" presId="urn:microsoft.com/office/officeart/2005/8/layout/hierarchy2"/>
    <dgm:cxn modelId="{07FDFE0F-8773-5541-B6CE-B346136266D7}" type="presOf" srcId="{B8D6DE32-420E-CF41-9D28-321717679F97}" destId="{3115419D-F63F-9F48-B284-9BCAA5E07C22}" srcOrd="0" destOrd="0" presId="urn:microsoft.com/office/officeart/2005/8/layout/hierarchy2"/>
    <dgm:cxn modelId="{CADD2C11-FF1E-2848-9C67-92502A9D786D}" type="presOf" srcId="{FB9C798C-6C7B-C24E-B03A-61105CE8CCE0}" destId="{0AE45D4F-265E-A042-8F39-13E850E29CCF}" srcOrd="1" destOrd="0" presId="urn:microsoft.com/office/officeart/2005/8/layout/hierarchy2"/>
    <dgm:cxn modelId="{75D27911-DF93-4C4D-8FE7-03B65A35518E}" type="presOf" srcId="{132767A0-D7F4-3E4E-928F-8AA979F6EA6A}" destId="{FC177C59-7E0C-854B-80E5-55EC49A55BCB}" srcOrd="0" destOrd="0" presId="urn:microsoft.com/office/officeart/2005/8/layout/hierarchy2"/>
    <dgm:cxn modelId="{F4CE461F-E75C-0D4F-813B-A4067246089B}" type="presOf" srcId="{146D356C-61A0-BA4B-86B3-CB4CB3B01338}" destId="{97EEADB9-2E14-3840-8B99-C18EF396B3A3}" srcOrd="0" destOrd="0" presId="urn:microsoft.com/office/officeart/2005/8/layout/hierarchy2"/>
    <dgm:cxn modelId="{71123422-C8F7-E34D-A2B6-AF025DCFA6D0}" type="presOf" srcId="{367DEEE2-F49B-7D47-9597-DB8EF23256CE}" destId="{F4B55808-66D9-314C-ADDB-4D262A421E59}" srcOrd="0" destOrd="0" presId="urn:microsoft.com/office/officeart/2005/8/layout/hierarchy2"/>
    <dgm:cxn modelId="{925F3825-83D1-DA43-BC2F-96F2642FC6BB}" type="presOf" srcId="{04C3E5C8-A903-2845-8B34-3CDAE334D1F7}" destId="{E24E6B14-0C47-EA49-B447-C1A9CDDC4AAF}" srcOrd="0" destOrd="0" presId="urn:microsoft.com/office/officeart/2005/8/layout/hierarchy2"/>
    <dgm:cxn modelId="{E3DC5E2A-4F77-5745-A1DE-0CFD002CE5A7}" type="presOf" srcId="{E53F960A-A032-D946-9B8D-CE1A82176CD6}" destId="{DCD1D183-5E1D-294E-A03E-629574FCAE0F}" srcOrd="0" destOrd="0" presId="urn:microsoft.com/office/officeart/2005/8/layout/hierarchy2"/>
    <dgm:cxn modelId="{6CE6E82A-C99E-0A4A-80E4-CB3B01A93678}" srcId="{367DEEE2-F49B-7D47-9597-DB8EF23256CE}" destId="{1D6E0679-0ACE-6E48-842C-7DC629BCA2D3}" srcOrd="2" destOrd="0" parTransId="{CE8A4C78-D0CD-774B-AD42-94211BFE1697}" sibTransId="{E465D077-190E-7847-8193-DE402515C8FE}"/>
    <dgm:cxn modelId="{9150A438-5252-5C4D-8BFC-2F9B7B16CE49}" type="presOf" srcId="{DB045898-157E-6148-8C77-A2CB0B5A3FA6}" destId="{03A5239D-DC99-2D40-99F6-863189C54B30}" srcOrd="0" destOrd="0" presId="urn:microsoft.com/office/officeart/2005/8/layout/hierarchy2"/>
    <dgm:cxn modelId="{B6B4043D-CAC3-8142-80F2-E0532EBE5242}" srcId="{76033E56-A4A1-C345-8DAE-8B5DC35F589D}" destId="{7AF594C1-1AAE-374C-BC8F-6285EE5735B6}" srcOrd="0" destOrd="0" parTransId="{CA497D31-CD65-4F42-AA04-F106EA6EF713}" sibTransId="{D209DAFE-FEE7-B942-9B60-A9E113F33867}"/>
    <dgm:cxn modelId="{750B9044-C65F-A64D-A5AC-CAF453CE5006}" type="presOf" srcId="{CA497D31-CD65-4F42-AA04-F106EA6EF713}" destId="{3EAA86E6-3A7E-B747-B1DF-BBC8D9722E7F}" srcOrd="1" destOrd="0" presId="urn:microsoft.com/office/officeart/2005/8/layout/hierarchy2"/>
    <dgm:cxn modelId="{1F445C45-B7A7-584C-82CB-2401864CECB6}" srcId="{1D6E0679-0ACE-6E48-842C-7DC629BCA2D3}" destId="{A2748441-85A5-BE42-A437-EE6CC8B4D801}" srcOrd="1" destOrd="0" parTransId="{04C3E5C8-A903-2845-8B34-3CDAE334D1F7}" sibTransId="{F7107D70-FCF4-6E42-BBA6-076AAAE3F25F}"/>
    <dgm:cxn modelId="{1E5C994C-5086-CD4A-B9B6-70419F36D397}" type="presOf" srcId="{146D356C-61A0-BA4B-86B3-CB4CB3B01338}" destId="{B03B620C-8C6E-3E43-B63D-1BA0F2DF0F06}" srcOrd="1" destOrd="0" presId="urn:microsoft.com/office/officeart/2005/8/layout/hierarchy2"/>
    <dgm:cxn modelId="{E387684F-0CAF-5C40-B03F-294C3F01ED02}" type="presOf" srcId="{677C6A3B-3482-1B4E-B445-FB7EB4647933}" destId="{19316004-00E0-9841-898D-0E26E9338C81}" srcOrd="0" destOrd="0" presId="urn:microsoft.com/office/officeart/2005/8/layout/hierarchy2"/>
    <dgm:cxn modelId="{43CA9951-BF41-7E4E-8006-57E7216AF655}" type="presOf" srcId="{271C338A-6CF2-D348-8346-6C1A5A3C43A1}" destId="{2F1B9A1C-26EB-9B43-82FC-4543CBDC8A2B}" srcOrd="0" destOrd="0" presId="urn:microsoft.com/office/officeart/2005/8/layout/hierarchy2"/>
    <dgm:cxn modelId="{758B4152-1CB9-8049-BE96-B47D8D2FFA85}" type="presOf" srcId="{FA219166-EFB2-3448-99B3-6A70DAA27885}" destId="{E00B43DA-5BC6-0F46-BC84-0EAC90448E3B}" srcOrd="1" destOrd="0" presId="urn:microsoft.com/office/officeart/2005/8/layout/hierarchy2"/>
    <dgm:cxn modelId="{644E7E54-ECE0-3A47-ACD5-53DE79F08456}" type="presOf" srcId="{CA497D31-CD65-4F42-AA04-F106EA6EF713}" destId="{54C87AEF-33A7-574F-A7A8-A4A94C780261}" srcOrd="0" destOrd="0" presId="urn:microsoft.com/office/officeart/2005/8/layout/hierarchy2"/>
    <dgm:cxn modelId="{9E7B0657-598A-1842-A2A2-D0E4562BE7A1}" type="presOf" srcId="{F089DCF5-9936-5A49-ADFA-EC24EFE4B1C5}" destId="{EB8580F4-70DC-E741-94E9-4BBC958BB828}" srcOrd="1" destOrd="0" presId="urn:microsoft.com/office/officeart/2005/8/layout/hierarchy2"/>
    <dgm:cxn modelId="{A4106658-D4A6-0349-BC5B-E7A3FF80D8B8}" type="presOf" srcId="{42320E32-4776-544B-A03A-CE7768B04F56}" destId="{81D0B23E-622B-FE43-B2C0-292A3288C7A8}" srcOrd="0" destOrd="0" presId="urn:microsoft.com/office/officeart/2005/8/layout/hierarchy2"/>
    <dgm:cxn modelId="{CB053F5C-DFFB-5D49-AD25-703930B46063}" srcId="{B5A6A716-F664-1E4A-81A6-526540B29E7A}" destId="{3C2AA46A-97AC-614F-833C-46D946D6767F}" srcOrd="0" destOrd="0" parTransId="{FB9C798C-6C7B-C24E-B03A-61105CE8CCE0}" sibTransId="{6D09A748-C0D4-4742-896A-34D4AFE27B81}"/>
    <dgm:cxn modelId="{6D244E5C-AABC-8C45-8904-C1706C031325}" type="presOf" srcId="{B33AD2CD-5DDA-B041-8869-D62446A8DE57}" destId="{69C38DC7-245C-444C-81D3-852CAE104FB2}" srcOrd="0" destOrd="0" presId="urn:microsoft.com/office/officeart/2005/8/layout/hierarchy2"/>
    <dgm:cxn modelId="{4E80E55C-9F47-D946-8532-332738D11904}" type="presOf" srcId="{7AF594C1-1AAE-374C-BC8F-6285EE5735B6}" destId="{B2AE014A-AA61-6147-8CCE-850D12CD27EE}" srcOrd="0" destOrd="0" presId="urn:microsoft.com/office/officeart/2005/8/layout/hierarchy2"/>
    <dgm:cxn modelId="{70FBCF61-E9F8-514C-A3BD-136C134D8EDE}" type="presOf" srcId="{E22BB8CC-A760-014E-A5FB-D594FD306039}" destId="{0C341FFF-5686-BF43-9639-14ACFA423897}" srcOrd="0" destOrd="0" presId="urn:microsoft.com/office/officeart/2005/8/layout/hierarchy2"/>
    <dgm:cxn modelId="{CBE7D661-C4FF-4B4A-A1A1-BF8AC43342C4}" type="presOf" srcId="{F67802FC-47C9-7B46-877E-F08ADDB58FDD}" destId="{9E2C427F-FD12-4A40-8B3E-9C91108BEFB8}" srcOrd="0" destOrd="0" presId="urn:microsoft.com/office/officeart/2005/8/layout/hierarchy2"/>
    <dgm:cxn modelId="{434BAA68-5F28-9047-841B-6E91FF5BCBFE}" type="presOf" srcId="{CE8A4C78-D0CD-774B-AD42-94211BFE1697}" destId="{3AF9998B-E082-9647-9293-6DF74D6E5B5A}" srcOrd="1" destOrd="0" presId="urn:microsoft.com/office/officeart/2005/8/layout/hierarchy2"/>
    <dgm:cxn modelId="{F323F46A-2004-5D4F-AB51-848950C2704A}" type="presOf" srcId="{54B11E91-2C41-1A46-845E-E5A5FEC05BA3}" destId="{D13B8E1B-4822-664C-8BBE-92ADCF5B1C59}" srcOrd="1" destOrd="0" presId="urn:microsoft.com/office/officeart/2005/8/layout/hierarchy2"/>
    <dgm:cxn modelId="{08DF3F6B-C5EC-DF4E-81E0-42B3AAE75DC3}" type="presOf" srcId="{177EAC3B-64E7-6D42-83F3-1B1374769B91}" destId="{3306D5D7-9252-514C-A798-8C5C8C912A78}" srcOrd="0" destOrd="0" presId="urn:microsoft.com/office/officeart/2005/8/layout/hierarchy2"/>
    <dgm:cxn modelId="{660F8572-6E29-BE4F-84E8-C8A1FF8F31F6}" type="presOf" srcId="{C15694AC-0D35-B241-9FA7-1C65F5F40DD9}" destId="{D3A6EB0A-7782-FB49-878F-0368211434A4}" srcOrd="1" destOrd="0" presId="urn:microsoft.com/office/officeart/2005/8/layout/hierarchy2"/>
    <dgm:cxn modelId="{2089FA73-B5A1-924D-8E3F-4D88B8C56782}" type="presOf" srcId="{DEAD6330-6EE0-A54B-B0C0-3DAEFFC36868}" destId="{45C93A22-0C0B-3C4F-9E27-9F93F70EC336}" srcOrd="0" destOrd="0" presId="urn:microsoft.com/office/officeart/2005/8/layout/hierarchy2"/>
    <dgm:cxn modelId="{B434917A-4B6A-0943-B13F-6DBC09FEE1D4}" type="presOf" srcId="{3C2AA46A-97AC-614F-833C-46D946D6767F}" destId="{5098BB29-9B77-9043-97E7-8CB46AED8BB1}" srcOrd="0" destOrd="0" presId="urn:microsoft.com/office/officeart/2005/8/layout/hierarchy2"/>
    <dgm:cxn modelId="{A432007B-30F9-0347-8D3B-72FD578AA846}" srcId="{EB69628D-3F0A-F54E-BC83-5DB4ED0542F1}" destId="{B33AD2CD-5DDA-B041-8869-D62446A8DE57}" srcOrd="0" destOrd="0" parTransId="{271C338A-6CF2-D348-8346-6C1A5A3C43A1}" sibTransId="{2AFF4599-6619-A943-9983-B73889FE1162}"/>
    <dgm:cxn modelId="{66325B7B-ABD9-DC43-B63A-8A4D2B0CE587}" type="presOf" srcId="{04C3E5C8-A903-2845-8B34-3CDAE334D1F7}" destId="{3CB8A72D-1EC2-1C4A-9762-613AB2CED595}" srcOrd="1" destOrd="0" presId="urn:microsoft.com/office/officeart/2005/8/layout/hierarchy2"/>
    <dgm:cxn modelId="{39E09C84-BC01-E342-9B69-492724822629}" type="presOf" srcId="{A2748441-85A5-BE42-A437-EE6CC8B4D801}" destId="{ECB91306-2CE2-074E-BF46-9AD00B600AA9}" srcOrd="0" destOrd="0" presId="urn:microsoft.com/office/officeart/2005/8/layout/hierarchy2"/>
    <dgm:cxn modelId="{A7810085-0CEF-464C-A61F-A15B7777AE9F}" type="presOf" srcId="{CE8A4C78-D0CD-774B-AD42-94211BFE1697}" destId="{EE8B56F5-CFBB-A649-9052-7E47F19003D2}" srcOrd="0" destOrd="0" presId="urn:microsoft.com/office/officeart/2005/8/layout/hierarchy2"/>
    <dgm:cxn modelId="{2455878C-4FDA-C549-98AC-ACA3AAA05316}" srcId="{9CC1495C-F1C1-BD40-8CE9-78EF841E6F42}" destId="{E22BB8CC-A760-014E-A5FB-D594FD306039}" srcOrd="0" destOrd="0" parTransId="{B5611D36-D04D-9149-BCD8-94CF705E368A}" sibTransId="{833F86D1-5181-2541-B778-2BE0F0312643}"/>
    <dgm:cxn modelId="{AD0ED98C-01F9-E84A-ACD1-FF564F8214B7}" type="presOf" srcId="{D438B973-5F2D-A24F-84F0-1E7B3A0EF858}" destId="{8C427B80-5BAE-5F4F-8CAD-6757D59BD238}" srcOrd="0" destOrd="0" presId="urn:microsoft.com/office/officeart/2005/8/layout/hierarchy2"/>
    <dgm:cxn modelId="{5A63AA90-A341-DD47-97A3-EA2F68B6964E}" type="presOf" srcId="{3E1FAD9A-1D42-1843-9755-60083C1741D9}" destId="{79CCC70C-ABC1-7049-9B8B-E5F9C9BE3794}" srcOrd="0" destOrd="0" presId="urn:microsoft.com/office/officeart/2005/8/layout/hierarchy2"/>
    <dgm:cxn modelId="{08301692-0AC6-9F48-98D5-93D0595BB9BF}" type="presOf" srcId="{A371EF00-D67B-854D-9B10-8CAE3B03F3DF}" destId="{DA1BABDF-BBAC-AB4B-A2B7-434E2A05EAE3}" srcOrd="0" destOrd="0" presId="urn:microsoft.com/office/officeart/2005/8/layout/hierarchy2"/>
    <dgm:cxn modelId="{27ED359B-A01E-9049-8E83-E8150CA86879}" type="presOf" srcId="{132767A0-D7F4-3E4E-928F-8AA979F6EA6A}" destId="{0337385F-CD84-BC45-BFCB-9CA210880138}" srcOrd="1" destOrd="0" presId="urn:microsoft.com/office/officeart/2005/8/layout/hierarchy2"/>
    <dgm:cxn modelId="{45D0A79E-90DE-3D48-A5F3-E6A9FE633B3B}" srcId="{7AF594C1-1AAE-374C-BC8F-6285EE5735B6}" destId="{D438B973-5F2D-A24F-84F0-1E7B3A0EF858}" srcOrd="0" destOrd="0" parTransId="{B8D6DE32-420E-CF41-9D28-321717679F97}" sibTransId="{31E6556D-F851-1A41-A38A-5D769AA952AD}"/>
    <dgm:cxn modelId="{32CFF39E-E54C-A149-B9D5-1979E2FAAE07}" type="presOf" srcId="{271C338A-6CF2-D348-8346-6C1A5A3C43A1}" destId="{40AC619A-E02A-7B40-9E53-079FA80A6A7D}" srcOrd="1" destOrd="0" presId="urn:microsoft.com/office/officeart/2005/8/layout/hierarchy2"/>
    <dgm:cxn modelId="{4F4678A1-ED52-0A45-885E-6CC576A5B75A}" srcId="{367DEEE2-F49B-7D47-9597-DB8EF23256CE}" destId="{A371EF00-D67B-854D-9B10-8CAE3B03F3DF}" srcOrd="3" destOrd="0" parTransId="{146D356C-61A0-BA4B-86B3-CB4CB3B01338}" sibTransId="{1722E129-A45A-824D-8294-754A7F3AB393}"/>
    <dgm:cxn modelId="{DF857AA4-3502-E14C-8CA2-0D0EFE2F89FF}" type="presOf" srcId="{94572469-9D3A-7F40-AA8A-2B80D7279D99}" destId="{F60BB724-0988-AC4B-9AEE-34263CDF2CB4}" srcOrd="0" destOrd="0" presId="urn:microsoft.com/office/officeart/2005/8/layout/hierarchy2"/>
    <dgm:cxn modelId="{A6C250A7-78AE-E34C-A635-865781569218}" type="presOf" srcId="{EB69628D-3F0A-F54E-BC83-5DB4ED0542F1}" destId="{73A2B267-4E45-7F4B-B13C-16C03D0A81C7}" srcOrd="0" destOrd="0" presId="urn:microsoft.com/office/officeart/2005/8/layout/hierarchy2"/>
    <dgm:cxn modelId="{9E58FBAA-2BAC-BC42-A0CF-CD5B9495B175}" srcId="{367DEEE2-F49B-7D47-9597-DB8EF23256CE}" destId="{B5A6A716-F664-1E4A-81A6-526540B29E7A}" srcOrd="1" destOrd="0" parTransId="{132767A0-D7F4-3E4E-928F-8AA979F6EA6A}" sibTransId="{1AF730B8-1FD0-6147-90E7-2B9BC20CA77A}"/>
    <dgm:cxn modelId="{B6A98FAB-CAFB-CB4E-9D46-F44BE6F8A724}" srcId="{B33AD2CD-5DDA-B041-8869-D62446A8DE57}" destId="{FF4A5B85-06F3-9540-A256-B3259ECD64CA}" srcOrd="0" destOrd="0" parTransId="{3E1FAD9A-1D42-1843-9755-60083C1741D9}" sibTransId="{B7B2B169-EBEC-1649-834F-129054B01FF0}"/>
    <dgm:cxn modelId="{F590A1AE-A2BC-1C41-BC0E-8D58CCF88F42}" type="presOf" srcId="{B5A6A716-F664-1E4A-81A6-526540B29E7A}" destId="{1981B657-D9DD-9C42-B88F-12BE2B38F2DC}" srcOrd="0" destOrd="0" presId="urn:microsoft.com/office/officeart/2005/8/layout/hierarchy2"/>
    <dgm:cxn modelId="{7A4118AF-0A51-0846-8ED8-E6713BB2C949}" type="presOf" srcId="{F67802FC-47C9-7B46-877E-F08ADDB58FDD}" destId="{2CCD02CF-D62E-8844-80B7-53F6D7F5E279}" srcOrd="1" destOrd="0" presId="urn:microsoft.com/office/officeart/2005/8/layout/hierarchy2"/>
    <dgm:cxn modelId="{8B6F10B2-F55A-6A43-A346-F278B1631B4D}" type="presOf" srcId="{FB9C798C-6C7B-C24E-B03A-61105CE8CCE0}" destId="{094CF964-E528-934E-A3D0-C8B6CB29EEE2}" srcOrd="0" destOrd="0" presId="urn:microsoft.com/office/officeart/2005/8/layout/hierarchy2"/>
    <dgm:cxn modelId="{94CB9CB3-8CDE-8D43-B585-6DF4C73C5F43}" srcId="{3C2AA46A-97AC-614F-833C-46D946D6767F}" destId="{DEAD6330-6EE0-A54B-B0C0-3DAEFFC36868}" srcOrd="0" destOrd="0" parTransId="{60F16C97-57E4-3A47-B61C-EC799EA6533F}" sibTransId="{BBCCE9F8-70EC-6A45-94D9-4C0A1D18D192}"/>
    <dgm:cxn modelId="{3F8122BB-A60B-9C4F-9219-B955AB9A6F92}" type="presOf" srcId="{60F16C97-57E4-3A47-B61C-EC799EA6533F}" destId="{560E530A-6C18-3940-A599-BE0A264C426D}" srcOrd="1" destOrd="0" presId="urn:microsoft.com/office/officeart/2005/8/layout/hierarchy2"/>
    <dgm:cxn modelId="{E43F1CC8-ED94-F240-8F04-9204F1FBE7C4}" type="presOf" srcId="{76033E56-A4A1-C345-8DAE-8B5DC35F589D}" destId="{9709B544-FD77-F441-825A-07542FAAEE08}" srcOrd="0" destOrd="0" presId="urn:microsoft.com/office/officeart/2005/8/layout/hierarchy2"/>
    <dgm:cxn modelId="{80047FC9-0024-804D-B10C-AA612D6C2440}" srcId="{3C2AA46A-97AC-614F-833C-46D946D6767F}" destId="{DB045898-157E-6148-8C77-A2CB0B5A3FA6}" srcOrd="1" destOrd="0" parTransId="{677C6A3B-3482-1B4E-B445-FB7EB4647933}" sibTransId="{B8CE1ABD-A9C8-B043-B6B1-B6125B4C0CD6}"/>
    <dgm:cxn modelId="{7ED326CE-B27A-7C4D-9AA4-AE0713BA7F8B}" srcId="{94572469-9D3A-7F40-AA8A-2B80D7279D99}" destId="{177EAC3B-64E7-6D42-83F3-1B1374769B91}" srcOrd="1" destOrd="0" parTransId="{C4D99EC8-D968-3D4D-8375-38AE5D907049}" sibTransId="{EB3EDF63-F6D9-D847-A0F6-557A0B0FE47C}"/>
    <dgm:cxn modelId="{A91F89CF-FE2A-C546-BE24-755D385017E7}" type="presOf" srcId="{677C6A3B-3482-1B4E-B445-FB7EB4647933}" destId="{361CDB76-BE91-074C-930A-9E30CECDFAE1}" srcOrd="1" destOrd="0" presId="urn:microsoft.com/office/officeart/2005/8/layout/hierarchy2"/>
    <dgm:cxn modelId="{E901F6D1-6D17-744E-A9DD-E66C82B33B0D}" type="presOf" srcId="{B8D6DE32-420E-CF41-9D28-321717679F97}" destId="{AA2438D6-0C4E-C740-9EF2-57FF80BF28E1}" srcOrd="1" destOrd="0" presId="urn:microsoft.com/office/officeart/2005/8/layout/hierarchy2"/>
    <dgm:cxn modelId="{43DCD6D5-2EEC-6844-A559-1E645B0216A1}" type="presOf" srcId="{B5611D36-D04D-9149-BCD8-94CF705E368A}" destId="{A7F63B04-4A1E-7A43-9840-DAD4A6CB0B85}" srcOrd="1" destOrd="0" presId="urn:microsoft.com/office/officeart/2005/8/layout/hierarchy2"/>
    <dgm:cxn modelId="{3C1571D6-E4E0-1A49-9F34-612BAF50D231}" type="presOf" srcId="{8DE0AE3D-8243-5744-AE82-88669811FD6B}" destId="{03D9C166-6104-FB4C-AE9D-C52106225537}" srcOrd="0" destOrd="0" presId="urn:microsoft.com/office/officeart/2005/8/layout/hierarchy2"/>
    <dgm:cxn modelId="{766AF0D7-7894-3341-A4FD-61A0A9873E39}" type="presOf" srcId="{3E1FAD9A-1D42-1843-9755-60083C1741D9}" destId="{0D736D4D-2600-3744-8C03-E38039E38BDE}" srcOrd="1" destOrd="0" presId="urn:microsoft.com/office/officeart/2005/8/layout/hierarchy2"/>
    <dgm:cxn modelId="{4A6232DB-FF4E-6A43-A84B-CBE53A32568A}" srcId="{94572469-9D3A-7F40-AA8A-2B80D7279D99}" destId="{EB69628D-3F0A-F54E-BC83-5DB4ED0542F1}" srcOrd="2" destOrd="0" parTransId="{F089DCF5-9936-5A49-ADFA-EC24EFE4B1C5}" sibTransId="{FAD03A92-4355-8A45-97DE-1D15E16F5D50}"/>
    <dgm:cxn modelId="{86BA84E0-B87B-2C43-BF2C-F9C851E99BA2}" type="presOf" srcId="{C4D99EC8-D968-3D4D-8375-38AE5D907049}" destId="{F33D8ED5-F64F-D244-916F-7D3D3FEFB1FB}" srcOrd="0" destOrd="0" presId="urn:microsoft.com/office/officeart/2005/8/layout/hierarchy2"/>
    <dgm:cxn modelId="{46547CE3-85AB-3347-ABAC-E799907F3F9E}" type="presOf" srcId="{B5611D36-D04D-9149-BCD8-94CF705E368A}" destId="{B51375F2-BD0A-AC49-8F0E-FE812B0F2717}" srcOrd="0" destOrd="0" presId="urn:microsoft.com/office/officeart/2005/8/layout/hierarchy2"/>
    <dgm:cxn modelId="{5ABA4BE5-DC5B-CC4F-A381-DDA1E7B6FC64}" srcId="{94572469-9D3A-7F40-AA8A-2B80D7279D99}" destId="{367DEEE2-F49B-7D47-9597-DB8EF23256CE}" srcOrd="0" destOrd="0" parTransId="{E53F960A-A032-D946-9B8D-CE1A82176CD6}" sibTransId="{9B2CE371-2EE7-BC40-9519-F163CA5A8BB2}"/>
    <dgm:cxn modelId="{2D8193E5-12F2-A343-9930-048EEACDA45C}" type="presOf" srcId="{60F16C97-57E4-3A47-B61C-EC799EA6533F}" destId="{0FB571A8-B3E0-3B41-897E-C852E5380E55}" srcOrd="0" destOrd="0" presId="urn:microsoft.com/office/officeart/2005/8/layout/hierarchy2"/>
    <dgm:cxn modelId="{B55351E6-6A8F-F64F-9F94-A34AB77673CC}" srcId="{177EAC3B-64E7-6D42-83F3-1B1374769B91}" destId="{9CC1495C-F1C1-BD40-8CE9-78EF841E6F42}" srcOrd="0" destOrd="0" parTransId="{54B11E91-2C41-1A46-845E-E5A5FEC05BA3}" sibTransId="{01383374-5F94-F44B-A87A-7CB717F771F9}"/>
    <dgm:cxn modelId="{299DB5EB-F69E-C647-871B-4D7675C792C1}" type="presOf" srcId="{8B9CC013-18D8-3D4E-970A-7498A0CE0898}" destId="{5CED880F-D973-D443-ACA7-4C7417A7AEB3}" srcOrd="0" destOrd="0" presId="urn:microsoft.com/office/officeart/2005/8/layout/hierarchy2"/>
    <dgm:cxn modelId="{B46EBAEC-5492-604F-BC00-D386EFD7A700}" type="presOf" srcId="{9CC1495C-F1C1-BD40-8CE9-78EF841E6F42}" destId="{201CC0F5-EB43-A041-A9DD-5F3AFACE7532}" srcOrd="0" destOrd="0" presId="urn:microsoft.com/office/officeart/2005/8/layout/hierarchy2"/>
    <dgm:cxn modelId="{1418F6EC-421F-1442-8888-83D365B64F97}" type="presOf" srcId="{C4D99EC8-D968-3D4D-8375-38AE5D907049}" destId="{46B13049-5C41-7147-8E2C-0E48A974E4C7}" srcOrd="1" destOrd="0" presId="urn:microsoft.com/office/officeart/2005/8/layout/hierarchy2"/>
    <dgm:cxn modelId="{8F89AEED-0A23-DE43-AAFD-9DDC790D45F8}" type="presOf" srcId="{FA219166-EFB2-3448-99B3-6A70DAA27885}" destId="{43EF4DCC-53AF-FA4F-B6C2-0382EC1F53AC}" srcOrd="0" destOrd="0" presId="urn:microsoft.com/office/officeart/2005/8/layout/hierarchy2"/>
    <dgm:cxn modelId="{1E39EBEF-C4D4-EA42-AF22-45866F7B89EA}" type="presOf" srcId="{C15694AC-0D35-B241-9FA7-1C65F5F40DD9}" destId="{9DE56F1D-D716-9542-8349-F358305F98B6}" srcOrd="0" destOrd="0" presId="urn:microsoft.com/office/officeart/2005/8/layout/hierarchy2"/>
    <dgm:cxn modelId="{28C69AF2-6DAD-074E-ADA9-27E3ABCFD2F5}" type="presOf" srcId="{FF4A5B85-06F3-9540-A256-B3259ECD64CA}" destId="{4EC2EB32-A70A-0540-A4F3-F8DEB4E14BBD}" srcOrd="0" destOrd="0" presId="urn:microsoft.com/office/officeart/2005/8/layout/hierarchy2"/>
    <dgm:cxn modelId="{808996F4-AB52-234A-9AD3-81621B39F064}" srcId="{8DE0AE3D-8243-5744-AE82-88669811FD6B}" destId="{94572469-9D3A-7F40-AA8A-2B80D7279D99}" srcOrd="0" destOrd="0" parTransId="{D22CDDC5-297C-BC41-975C-1906D75E8694}" sibTransId="{340653C5-3182-DE4E-A0D0-3F0A65F5AFCE}"/>
    <dgm:cxn modelId="{5035B8F6-2702-D544-9697-3611B1649007}" srcId="{A371EF00-D67B-854D-9B10-8CAE3B03F3DF}" destId="{8B9CC013-18D8-3D4E-970A-7498A0CE0898}" srcOrd="0" destOrd="0" parTransId="{C15694AC-0D35-B241-9FA7-1C65F5F40DD9}" sibTransId="{86FE2B50-CE6B-7F4D-886C-6F725EE3861F}"/>
    <dgm:cxn modelId="{A841E7FF-11D1-044E-A0CF-B806F2895840}" srcId="{367DEEE2-F49B-7D47-9597-DB8EF23256CE}" destId="{76033E56-A4A1-C345-8DAE-8B5DC35F589D}" srcOrd="0" destOrd="0" parTransId="{FA219166-EFB2-3448-99B3-6A70DAA27885}" sibTransId="{6D9A9A5F-2BD1-144B-BB23-FED87CA11834}"/>
    <dgm:cxn modelId="{B1E86DAA-5B94-F348-91F1-3B9BF8D27587}" type="presParOf" srcId="{03D9C166-6104-FB4C-AE9D-C52106225537}" destId="{0C294CBD-12E3-D64F-A2FE-70AB6872C2BE}" srcOrd="0" destOrd="0" presId="urn:microsoft.com/office/officeart/2005/8/layout/hierarchy2"/>
    <dgm:cxn modelId="{88D2FAD9-1CF9-7849-85A8-9B973E4766EA}" type="presParOf" srcId="{0C294CBD-12E3-D64F-A2FE-70AB6872C2BE}" destId="{F60BB724-0988-AC4B-9AEE-34263CDF2CB4}" srcOrd="0" destOrd="0" presId="urn:microsoft.com/office/officeart/2005/8/layout/hierarchy2"/>
    <dgm:cxn modelId="{0B1D0108-20E9-FB4D-9737-EEC67738411C}" type="presParOf" srcId="{0C294CBD-12E3-D64F-A2FE-70AB6872C2BE}" destId="{9C380DE9-774D-0F45-92F0-4E229F46E1A5}" srcOrd="1" destOrd="0" presId="urn:microsoft.com/office/officeart/2005/8/layout/hierarchy2"/>
    <dgm:cxn modelId="{6CEED8A7-3022-0444-B392-260BB26CA7E5}" type="presParOf" srcId="{9C380DE9-774D-0F45-92F0-4E229F46E1A5}" destId="{DCD1D183-5E1D-294E-A03E-629574FCAE0F}" srcOrd="0" destOrd="0" presId="urn:microsoft.com/office/officeart/2005/8/layout/hierarchy2"/>
    <dgm:cxn modelId="{20491A4C-57CB-B14B-AC82-296438D62BF0}" type="presParOf" srcId="{DCD1D183-5E1D-294E-A03E-629574FCAE0F}" destId="{E40B0977-229D-DB44-9A03-DAF7CE4084D3}" srcOrd="0" destOrd="0" presId="urn:microsoft.com/office/officeart/2005/8/layout/hierarchy2"/>
    <dgm:cxn modelId="{144F14B1-DC24-E246-AE68-50C8B44EDF73}" type="presParOf" srcId="{9C380DE9-774D-0F45-92F0-4E229F46E1A5}" destId="{4428DEA1-B522-2246-A610-F1273058CA39}" srcOrd="1" destOrd="0" presId="urn:microsoft.com/office/officeart/2005/8/layout/hierarchy2"/>
    <dgm:cxn modelId="{AC46950C-9812-DF4E-8FE5-3BBDB818CD7F}" type="presParOf" srcId="{4428DEA1-B522-2246-A610-F1273058CA39}" destId="{F4B55808-66D9-314C-ADDB-4D262A421E59}" srcOrd="0" destOrd="0" presId="urn:microsoft.com/office/officeart/2005/8/layout/hierarchy2"/>
    <dgm:cxn modelId="{07D76B84-D8E1-D744-9995-23B39BE0D3B2}" type="presParOf" srcId="{4428DEA1-B522-2246-A610-F1273058CA39}" destId="{A57B6476-7BC9-5645-8295-FAA89BA720C6}" srcOrd="1" destOrd="0" presId="urn:microsoft.com/office/officeart/2005/8/layout/hierarchy2"/>
    <dgm:cxn modelId="{B8AC9F2A-A02E-E945-97A6-0E3C70B86007}" type="presParOf" srcId="{A57B6476-7BC9-5645-8295-FAA89BA720C6}" destId="{43EF4DCC-53AF-FA4F-B6C2-0382EC1F53AC}" srcOrd="0" destOrd="0" presId="urn:microsoft.com/office/officeart/2005/8/layout/hierarchy2"/>
    <dgm:cxn modelId="{81E5DD98-7767-3B43-882A-27946EBB0C9B}" type="presParOf" srcId="{43EF4DCC-53AF-FA4F-B6C2-0382EC1F53AC}" destId="{E00B43DA-5BC6-0F46-BC84-0EAC90448E3B}" srcOrd="0" destOrd="0" presId="urn:microsoft.com/office/officeart/2005/8/layout/hierarchy2"/>
    <dgm:cxn modelId="{C25460E1-5069-C84F-B3D6-DE4162DAA565}" type="presParOf" srcId="{A57B6476-7BC9-5645-8295-FAA89BA720C6}" destId="{D8B5BF44-C902-3446-8CAB-D841CCE0F1A8}" srcOrd="1" destOrd="0" presId="urn:microsoft.com/office/officeart/2005/8/layout/hierarchy2"/>
    <dgm:cxn modelId="{757315E5-4202-3946-A3F0-B3211C6D852A}" type="presParOf" srcId="{D8B5BF44-C902-3446-8CAB-D841CCE0F1A8}" destId="{9709B544-FD77-F441-825A-07542FAAEE08}" srcOrd="0" destOrd="0" presId="urn:microsoft.com/office/officeart/2005/8/layout/hierarchy2"/>
    <dgm:cxn modelId="{D9C6CCE6-810E-4C4A-A436-CA60EAD7E385}" type="presParOf" srcId="{D8B5BF44-C902-3446-8CAB-D841CCE0F1A8}" destId="{6560EA33-1A0F-274D-8D81-DAA4197EF4AC}" srcOrd="1" destOrd="0" presId="urn:microsoft.com/office/officeart/2005/8/layout/hierarchy2"/>
    <dgm:cxn modelId="{58A22A0F-08FB-804F-8070-1CE559527332}" type="presParOf" srcId="{6560EA33-1A0F-274D-8D81-DAA4197EF4AC}" destId="{54C87AEF-33A7-574F-A7A8-A4A94C780261}" srcOrd="0" destOrd="0" presId="urn:microsoft.com/office/officeart/2005/8/layout/hierarchy2"/>
    <dgm:cxn modelId="{CE8E4CB7-3E49-C646-B9A5-D6A838C4C72E}" type="presParOf" srcId="{54C87AEF-33A7-574F-A7A8-A4A94C780261}" destId="{3EAA86E6-3A7E-B747-B1DF-BBC8D9722E7F}" srcOrd="0" destOrd="0" presId="urn:microsoft.com/office/officeart/2005/8/layout/hierarchy2"/>
    <dgm:cxn modelId="{D827ED56-66BA-7B47-BAC9-C7736B9D6536}" type="presParOf" srcId="{6560EA33-1A0F-274D-8D81-DAA4197EF4AC}" destId="{81DA1843-256B-2B48-9DB9-141ADB0EB5A8}" srcOrd="1" destOrd="0" presId="urn:microsoft.com/office/officeart/2005/8/layout/hierarchy2"/>
    <dgm:cxn modelId="{54C1535F-4F3B-D644-BF4E-E11C4B716495}" type="presParOf" srcId="{81DA1843-256B-2B48-9DB9-141ADB0EB5A8}" destId="{B2AE014A-AA61-6147-8CCE-850D12CD27EE}" srcOrd="0" destOrd="0" presId="urn:microsoft.com/office/officeart/2005/8/layout/hierarchy2"/>
    <dgm:cxn modelId="{1DAB2D48-AEED-344F-803E-65744323EB07}" type="presParOf" srcId="{81DA1843-256B-2B48-9DB9-141ADB0EB5A8}" destId="{CE6AE7ED-7377-2C45-B082-87CF1280D7B0}" srcOrd="1" destOrd="0" presId="urn:microsoft.com/office/officeart/2005/8/layout/hierarchy2"/>
    <dgm:cxn modelId="{5E25F162-3CA9-6349-9BFF-FAE79582B391}" type="presParOf" srcId="{CE6AE7ED-7377-2C45-B082-87CF1280D7B0}" destId="{3115419D-F63F-9F48-B284-9BCAA5E07C22}" srcOrd="0" destOrd="0" presId="urn:microsoft.com/office/officeart/2005/8/layout/hierarchy2"/>
    <dgm:cxn modelId="{7CE5D3DE-9B21-F043-99CB-F6901F2F537F}" type="presParOf" srcId="{3115419D-F63F-9F48-B284-9BCAA5E07C22}" destId="{AA2438D6-0C4E-C740-9EF2-57FF80BF28E1}" srcOrd="0" destOrd="0" presId="urn:microsoft.com/office/officeart/2005/8/layout/hierarchy2"/>
    <dgm:cxn modelId="{AC9E1433-F2DD-6840-A445-8780B88275E7}" type="presParOf" srcId="{CE6AE7ED-7377-2C45-B082-87CF1280D7B0}" destId="{8DA5AEB6-AA18-DD48-99E3-BE4665DE656F}" srcOrd="1" destOrd="0" presId="urn:microsoft.com/office/officeart/2005/8/layout/hierarchy2"/>
    <dgm:cxn modelId="{D722692B-0463-1E42-A8CC-559B1F5B9CDA}" type="presParOf" srcId="{8DA5AEB6-AA18-DD48-99E3-BE4665DE656F}" destId="{8C427B80-5BAE-5F4F-8CAD-6757D59BD238}" srcOrd="0" destOrd="0" presId="urn:microsoft.com/office/officeart/2005/8/layout/hierarchy2"/>
    <dgm:cxn modelId="{781D7FD6-BC94-D444-8BB1-7C29348F38E7}" type="presParOf" srcId="{8DA5AEB6-AA18-DD48-99E3-BE4665DE656F}" destId="{7FC50C66-E90D-A046-9EFD-CD4D530F88B8}" srcOrd="1" destOrd="0" presId="urn:microsoft.com/office/officeart/2005/8/layout/hierarchy2"/>
    <dgm:cxn modelId="{AA531587-DE3E-9D47-97C1-6AE52376DD6C}" type="presParOf" srcId="{A57B6476-7BC9-5645-8295-FAA89BA720C6}" destId="{FC177C59-7E0C-854B-80E5-55EC49A55BCB}" srcOrd="2" destOrd="0" presId="urn:microsoft.com/office/officeart/2005/8/layout/hierarchy2"/>
    <dgm:cxn modelId="{7C473096-91A4-0B40-8129-465243763A2B}" type="presParOf" srcId="{FC177C59-7E0C-854B-80E5-55EC49A55BCB}" destId="{0337385F-CD84-BC45-BFCB-9CA210880138}" srcOrd="0" destOrd="0" presId="urn:microsoft.com/office/officeart/2005/8/layout/hierarchy2"/>
    <dgm:cxn modelId="{B8026532-CEC8-B845-84FF-9F9684347A8D}" type="presParOf" srcId="{A57B6476-7BC9-5645-8295-FAA89BA720C6}" destId="{46556A5D-DB10-B14E-A81D-D6B69F97E1EB}" srcOrd="3" destOrd="0" presId="urn:microsoft.com/office/officeart/2005/8/layout/hierarchy2"/>
    <dgm:cxn modelId="{5572BE59-24EB-6648-BF9E-8951465C00E1}" type="presParOf" srcId="{46556A5D-DB10-B14E-A81D-D6B69F97E1EB}" destId="{1981B657-D9DD-9C42-B88F-12BE2B38F2DC}" srcOrd="0" destOrd="0" presId="urn:microsoft.com/office/officeart/2005/8/layout/hierarchy2"/>
    <dgm:cxn modelId="{4BFF1E28-BD47-6448-9B27-0036ACEB5DE4}" type="presParOf" srcId="{46556A5D-DB10-B14E-A81D-D6B69F97E1EB}" destId="{455F4542-0BF0-564D-BA86-3A3676A0D396}" srcOrd="1" destOrd="0" presId="urn:microsoft.com/office/officeart/2005/8/layout/hierarchy2"/>
    <dgm:cxn modelId="{7F87F7C5-AADE-1343-A608-F389E05F00C9}" type="presParOf" srcId="{455F4542-0BF0-564D-BA86-3A3676A0D396}" destId="{094CF964-E528-934E-A3D0-C8B6CB29EEE2}" srcOrd="0" destOrd="0" presId="urn:microsoft.com/office/officeart/2005/8/layout/hierarchy2"/>
    <dgm:cxn modelId="{4A637D28-ACAB-7A4A-AC1D-3FD8F15999FA}" type="presParOf" srcId="{094CF964-E528-934E-A3D0-C8B6CB29EEE2}" destId="{0AE45D4F-265E-A042-8F39-13E850E29CCF}" srcOrd="0" destOrd="0" presId="urn:microsoft.com/office/officeart/2005/8/layout/hierarchy2"/>
    <dgm:cxn modelId="{F7F50CEF-4F70-8947-A144-6BD8EC43362E}" type="presParOf" srcId="{455F4542-0BF0-564D-BA86-3A3676A0D396}" destId="{89C228E3-1E34-9F40-BC38-DDDDF98CE6A9}" srcOrd="1" destOrd="0" presId="urn:microsoft.com/office/officeart/2005/8/layout/hierarchy2"/>
    <dgm:cxn modelId="{89EDE31B-2D90-D946-9D22-809DB97D696E}" type="presParOf" srcId="{89C228E3-1E34-9F40-BC38-DDDDF98CE6A9}" destId="{5098BB29-9B77-9043-97E7-8CB46AED8BB1}" srcOrd="0" destOrd="0" presId="urn:microsoft.com/office/officeart/2005/8/layout/hierarchy2"/>
    <dgm:cxn modelId="{8CDB589C-57F7-2848-917F-DA53929F9342}" type="presParOf" srcId="{89C228E3-1E34-9F40-BC38-DDDDF98CE6A9}" destId="{EED7AA6C-FBBF-1347-9927-FA6592186A4B}" srcOrd="1" destOrd="0" presId="urn:microsoft.com/office/officeart/2005/8/layout/hierarchy2"/>
    <dgm:cxn modelId="{B2AAB381-91F5-5342-880E-64C70C94E514}" type="presParOf" srcId="{EED7AA6C-FBBF-1347-9927-FA6592186A4B}" destId="{0FB571A8-B3E0-3B41-897E-C852E5380E55}" srcOrd="0" destOrd="0" presId="urn:microsoft.com/office/officeart/2005/8/layout/hierarchy2"/>
    <dgm:cxn modelId="{331DC783-3E4F-4740-BCBF-9399E7113A1F}" type="presParOf" srcId="{0FB571A8-B3E0-3B41-897E-C852E5380E55}" destId="{560E530A-6C18-3940-A599-BE0A264C426D}" srcOrd="0" destOrd="0" presId="urn:microsoft.com/office/officeart/2005/8/layout/hierarchy2"/>
    <dgm:cxn modelId="{6798D028-1025-FB45-9DDE-759805281D92}" type="presParOf" srcId="{EED7AA6C-FBBF-1347-9927-FA6592186A4B}" destId="{29697E52-B0B2-6C43-95E8-FC81F86744D6}" srcOrd="1" destOrd="0" presId="urn:microsoft.com/office/officeart/2005/8/layout/hierarchy2"/>
    <dgm:cxn modelId="{2DDF459A-0573-8A44-80BB-9474BCC07A2C}" type="presParOf" srcId="{29697E52-B0B2-6C43-95E8-FC81F86744D6}" destId="{45C93A22-0C0B-3C4F-9E27-9F93F70EC336}" srcOrd="0" destOrd="0" presId="urn:microsoft.com/office/officeart/2005/8/layout/hierarchy2"/>
    <dgm:cxn modelId="{64F1D2AC-8350-3849-9085-847936638978}" type="presParOf" srcId="{29697E52-B0B2-6C43-95E8-FC81F86744D6}" destId="{66CE2861-5D49-6448-8710-C21C0B1D8587}" srcOrd="1" destOrd="0" presId="urn:microsoft.com/office/officeart/2005/8/layout/hierarchy2"/>
    <dgm:cxn modelId="{11AB6F93-B2E2-3147-A24D-04CAE9248668}" type="presParOf" srcId="{EED7AA6C-FBBF-1347-9927-FA6592186A4B}" destId="{19316004-00E0-9841-898D-0E26E9338C81}" srcOrd="2" destOrd="0" presId="urn:microsoft.com/office/officeart/2005/8/layout/hierarchy2"/>
    <dgm:cxn modelId="{66296F2A-B9FA-3944-8A54-F740B0FF2FB1}" type="presParOf" srcId="{19316004-00E0-9841-898D-0E26E9338C81}" destId="{361CDB76-BE91-074C-930A-9E30CECDFAE1}" srcOrd="0" destOrd="0" presId="urn:microsoft.com/office/officeart/2005/8/layout/hierarchy2"/>
    <dgm:cxn modelId="{1DDB5C95-2ACC-E140-9976-0F0296AAE548}" type="presParOf" srcId="{EED7AA6C-FBBF-1347-9927-FA6592186A4B}" destId="{80359EED-E477-7F4C-9712-B203B6F18C82}" srcOrd="3" destOrd="0" presId="urn:microsoft.com/office/officeart/2005/8/layout/hierarchy2"/>
    <dgm:cxn modelId="{85E6E9F3-3776-5940-A336-21AAC284D5E0}" type="presParOf" srcId="{80359EED-E477-7F4C-9712-B203B6F18C82}" destId="{03A5239D-DC99-2D40-99F6-863189C54B30}" srcOrd="0" destOrd="0" presId="urn:microsoft.com/office/officeart/2005/8/layout/hierarchy2"/>
    <dgm:cxn modelId="{B424C13C-9AAD-2D4E-A942-689DBD2F10BB}" type="presParOf" srcId="{80359EED-E477-7F4C-9712-B203B6F18C82}" destId="{84885B71-3F47-744D-A896-F06238813DA0}" srcOrd="1" destOrd="0" presId="urn:microsoft.com/office/officeart/2005/8/layout/hierarchy2"/>
    <dgm:cxn modelId="{21E5D204-8FD9-E847-A7AC-05C3DA0DF0C5}" type="presParOf" srcId="{A57B6476-7BC9-5645-8295-FAA89BA720C6}" destId="{EE8B56F5-CFBB-A649-9052-7E47F19003D2}" srcOrd="4" destOrd="0" presId="urn:microsoft.com/office/officeart/2005/8/layout/hierarchy2"/>
    <dgm:cxn modelId="{013D2E78-8293-6C4B-A7DC-1FDB62F429B6}" type="presParOf" srcId="{EE8B56F5-CFBB-A649-9052-7E47F19003D2}" destId="{3AF9998B-E082-9647-9293-6DF74D6E5B5A}" srcOrd="0" destOrd="0" presId="urn:microsoft.com/office/officeart/2005/8/layout/hierarchy2"/>
    <dgm:cxn modelId="{2CD5367D-1ABA-EB43-899E-F3AFCF1888A6}" type="presParOf" srcId="{A57B6476-7BC9-5645-8295-FAA89BA720C6}" destId="{6D30BD45-A15F-4F44-8E13-590F8ACF21D7}" srcOrd="5" destOrd="0" presId="urn:microsoft.com/office/officeart/2005/8/layout/hierarchy2"/>
    <dgm:cxn modelId="{CCF6FE46-AEDE-6D4B-8A7D-8F63BEDD183E}" type="presParOf" srcId="{6D30BD45-A15F-4F44-8E13-590F8ACF21D7}" destId="{90E88C97-0490-4A41-9084-BFD7F311D3BD}" srcOrd="0" destOrd="0" presId="urn:microsoft.com/office/officeart/2005/8/layout/hierarchy2"/>
    <dgm:cxn modelId="{7C4A85FD-B558-9C46-B59A-2A2349BC9627}" type="presParOf" srcId="{6D30BD45-A15F-4F44-8E13-590F8ACF21D7}" destId="{468FBDE8-5EF8-E640-8CC3-DF5BD8428131}" srcOrd="1" destOrd="0" presId="urn:microsoft.com/office/officeart/2005/8/layout/hierarchy2"/>
    <dgm:cxn modelId="{7181BEEF-6781-8244-AC1C-6D55087D2C3B}" type="presParOf" srcId="{468FBDE8-5EF8-E640-8CC3-DF5BD8428131}" destId="{9E2C427F-FD12-4A40-8B3E-9C91108BEFB8}" srcOrd="0" destOrd="0" presId="urn:microsoft.com/office/officeart/2005/8/layout/hierarchy2"/>
    <dgm:cxn modelId="{A2442F13-C061-8E41-914F-10E816EAAD22}" type="presParOf" srcId="{9E2C427F-FD12-4A40-8B3E-9C91108BEFB8}" destId="{2CCD02CF-D62E-8844-80B7-53F6D7F5E279}" srcOrd="0" destOrd="0" presId="urn:microsoft.com/office/officeart/2005/8/layout/hierarchy2"/>
    <dgm:cxn modelId="{D00DF3D6-9A63-FA4C-B3E7-3962E988151D}" type="presParOf" srcId="{468FBDE8-5EF8-E640-8CC3-DF5BD8428131}" destId="{631E9659-2CA9-184F-A1ED-5687AEDCA606}" srcOrd="1" destOrd="0" presId="urn:microsoft.com/office/officeart/2005/8/layout/hierarchy2"/>
    <dgm:cxn modelId="{EE666B5F-46A9-C040-88E5-C6B39E3DA99B}" type="presParOf" srcId="{631E9659-2CA9-184F-A1ED-5687AEDCA606}" destId="{81D0B23E-622B-FE43-B2C0-292A3288C7A8}" srcOrd="0" destOrd="0" presId="urn:microsoft.com/office/officeart/2005/8/layout/hierarchy2"/>
    <dgm:cxn modelId="{140666AA-63F9-5A43-A1BC-FDAC1DB77840}" type="presParOf" srcId="{631E9659-2CA9-184F-A1ED-5687AEDCA606}" destId="{2114CD81-5717-2547-81E8-45202B7A443E}" srcOrd="1" destOrd="0" presId="urn:microsoft.com/office/officeart/2005/8/layout/hierarchy2"/>
    <dgm:cxn modelId="{958757BC-190B-CD40-84C6-452EE757B50E}" type="presParOf" srcId="{468FBDE8-5EF8-E640-8CC3-DF5BD8428131}" destId="{E24E6B14-0C47-EA49-B447-C1A9CDDC4AAF}" srcOrd="2" destOrd="0" presId="urn:microsoft.com/office/officeart/2005/8/layout/hierarchy2"/>
    <dgm:cxn modelId="{1C8D757B-4CC7-6A40-8FD2-37E799C1019F}" type="presParOf" srcId="{E24E6B14-0C47-EA49-B447-C1A9CDDC4AAF}" destId="{3CB8A72D-1EC2-1C4A-9762-613AB2CED595}" srcOrd="0" destOrd="0" presId="urn:microsoft.com/office/officeart/2005/8/layout/hierarchy2"/>
    <dgm:cxn modelId="{9434DDDF-96FC-5243-90C2-B0F3CD1CE71D}" type="presParOf" srcId="{468FBDE8-5EF8-E640-8CC3-DF5BD8428131}" destId="{BC9CFF38-4202-464D-A35D-0034C92DA25D}" srcOrd="3" destOrd="0" presId="urn:microsoft.com/office/officeart/2005/8/layout/hierarchy2"/>
    <dgm:cxn modelId="{0FAFD579-9EA0-7145-83E7-819737F613E4}" type="presParOf" srcId="{BC9CFF38-4202-464D-A35D-0034C92DA25D}" destId="{ECB91306-2CE2-074E-BF46-9AD00B600AA9}" srcOrd="0" destOrd="0" presId="urn:microsoft.com/office/officeart/2005/8/layout/hierarchy2"/>
    <dgm:cxn modelId="{2E05284E-8E30-1749-94F4-8D1AC1037D0B}" type="presParOf" srcId="{BC9CFF38-4202-464D-A35D-0034C92DA25D}" destId="{27DF17F3-BA9B-0946-ADA1-5B1338B651C4}" srcOrd="1" destOrd="0" presId="urn:microsoft.com/office/officeart/2005/8/layout/hierarchy2"/>
    <dgm:cxn modelId="{B1E3DD94-AB70-434B-AFD1-FC5EEEBB3B78}" type="presParOf" srcId="{A57B6476-7BC9-5645-8295-FAA89BA720C6}" destId="{97EEADB9-2E14-3840-8B99-C18EF396B3A3}" srcOrd="6" destOrd="0" presId="urn:microsoft.com/office/officeart/2005/8/layout/hierarchy2"/>
    <dgm:cxn modelId="{FF2D4F7D-437D-1A46-A7FD-A06380CB3B74}" type="presParOf" srcId="{97EEADB9-2E14-3840-8B99-C18EF396B3A3}" destId="{B03B620C-8C6E-3E43-B63D-1BA0F2DF0F06}" srcOrd="0" destOrd="0" presId="urn:microsoft.com/office/officeart/2005/8/layout/hierarchy2"/>
    <dgm:cxn modelId="{CF32DC1D-24A9-2049-97FC-200E1CF9595A}" type="presParOf" srcId="{A57B6476-7BC9-5645-8295-FAA89BA720C6}" destId="{E834F167-CDC0-6A40-89DD-BFC65AC5459E}" srcOrd="7" destOrd="0" presId="urn:microsoft.com/office/officeart/2005/8/layout/hierarchy2"/>
    <dgm:cxn modelId="{4B9EABCB-4E47-1745-8A97-14D064B6166F}" type="presParOf" srcId="{E834F167-CDC0-6A40-89DD-BFC65AC5459E}" destId="{DA1BABDF-BBAC-AB4B-A2B7-434E2A05EAE3}" srcOrd="0" destOrd="0" presId="urn:microsoft.com/office/officeart/2005/8/layout/hierarchy2"/>
    <dgm:cxn modelId="{AE845687-D45E-9D42-8D59-6A9D99100782}" type="presParOf" srcId="{E834F167-CDC0-6A40-89DD-BFC65AC5459E}" destId="{1AA3C866-BA40-5442-99F9-822DBD20E6F1}" srcOrd="1" destOrd="0" presId="urn:microsoft.com/office/officeart/2005/8/layout/hierarchy2"/>
    <dgm:cxn modelId="{3219D0DF-C532-6840-A16F-E907ABB6E28F}" type="presParOf" srcId="{1AA3C866-BA40-5442-99F9-822DBD20E6F1}" destId="{9DE56F1D-D716-9542-8349-F358305F98B6}" srcOrd="0" destOrd="0" presId="urn:microsoft.com/office/officeart/2005/8/layout/hierarchy2"/>
    <dgm:cxn modelId="{D2AED5F8-4D49-154C-9F4A-92C0C5065276}" type="presParOf" srcId="{9DE56F1D-D716-9542-8349-F358305F98B6}" destId="{D3A6EB0A-7782-FB49-878F-0368211434A4}" srcOrd="0" destOrd="0" presId="urn:microsoft.com/office/officeart/2005/8/layout/hierarchy2"/>
    <dgm:cxn modelId="{561AC570-5AA1-B941-A5CB-A764AE508C08}" type="presParOf" srcId="{1AA3C866-BA40-5442-99F9-822DBD20E6F1}" destId="{3591793D-48F0-794D-9496-9FF6354A2011}" srcOrd="1" destOrd="0" presId="urn:microsoft.com/office/officeart/2005/8/layout/hierarchy2"/>
    <dgm:cxn modelId="{31C0AB2C-40D9-1542-81DC-6E6867098F1A}" type="presParOf" srcId="{3591793D-48F0-794D-9496-9FF6354A2011}" destId="{5CED880F-D973-D443-ACA7-4C7417A7AEB3}" srcOrd="0" destOrd="0" presId="urn:microsoft.com/office/officeart/2005/8/layout/hierarchy2"/>
    <dgm:cxn modelId="{A2745420-68E4-5441-B955-B9306308A4D2}" type="presParOf" srcId="{3591793D-48F0-794D-9496-9FF6354A2011}" destId="{CF6AD9CB-F589-D044-B1B5-1446BE991A57}" srcOrd="1" destOrd="0" presId="urn:microsoft.com/office/officeart/2005/8/layout/hierarchy2"/>
    <dgm:cxn modelId="{600F163D-5492-7648-B0B5-9BB3720E03E1}" type="presParOf" srcId="{9C380DE9-774D-0F45-92F0-4E229F46E1A5}" destId="{F33D8ED5-F64F-D244-916F-7D3D3FEFB1FB}" srcOrd="2" destOrd="0" presId="urn:microsoft.com/office/officeart/2005/8/layout/hierarchy2"/>
    <dgm:cxn modelId="{8005494E-39FF-8843-B459-0358068D3335}" type="presParOf" srcId="{F33D8ED5-F64F-D244-916F-7D3D3FEFB1FB}" destId="{46B13049-5C41-7147-8E2C-0E48A974E4C7}" srcOrd="0" destOrd="0" presId="urn:microsoft.com/office/officeart/2005/8/layout/hierarchy2"/>
    <dgm:cxn modelId="{8C691BCA-177F-D64F-82E9-3445EA32E607}" type="presParOf" srcId="{9C380DE9-774D-0F45-92F0-4E229F46E1A5}" destId="{8A7F8C6B-E855-C14C-A5AF-42BFB4C174B3}" srcOrd="3" destOrd="0" presId="urn:microsoft.com/office/officeart/2005/8/layout/hierarchy2"/>
    <dgm:cxn modelId="{447952DB-4D0E-5D44-9CE4-5C7DA69B4714}" type="presParOf" srcId="{8A7F8C6B-E855-C14C-A5AF-42BFB4C174B3}" destId="{3306D5D7-9252-514C-A798-8C5C8C912A78}" srcOrd="0" destOrd="0" presId="urn:microsoft.com/office/officeart/2005/8/layout/hierarchy2"/>
    <dgm:cxn modelId="{00B8F966-BBA5-BA4C-8888-ADE8FCF06E18}" type="presParOf" srcId="{8A7F8C6B-E855-C14C-A5AF-42BFB4C174B3}" destId="{68DA62EC-901D-7F4B-A125-760B77E0D4A0}" srcOrd="1" destOrd="0" presId="urn:microsoft.com/office/officeart/2005/8/layout/hierarchy2"/>
    <dgm:cxn modelId="{3B7DE305-610F-0E44-8EC0-78AD5BFB9BF1}" type="presParOf" srcId="{68DA62EC-901D-7F4B-A125-760B77E0D4A0}" destId="{AD973028-A7EF-8A44-9540-D9427C30BFC7}" srcOrd="0" destOrd="0" presId="urn:microsoft.com/office/officeart/2005/8/layout/hierarchy2"/>
    <dgm:cxn modelId="{EF2F3A46-B1FF-CD48-AFC4-7DFEF43BD994}" type="presParOf" srcId="{AD973028-A7EF-8A44-9540-D9427C30BFC7}" destId="{D13B8E1B-4822-664C-8BBE-92ADCF5B1C59}" srcOrd="0" destOrd="0" presId="urn:microsoft.com/office/officeart/2005/8/layout/hierarchy2"/>
    <dgm:cxn modelId="{62F41F2E-AD2E-F14A-B836-B52A2A2BF36A}" type="presParOf" srcId="{68DA62EC-901D-7F4B-A125-760B77E0D4A0}" destId="{A20ED338-4D38-7F48-B47B-B85FC84D16D0}" srcOrd="1" destOrd="0" presId="urn:microsoft.com/office/officeart/2005/8/layout/hierarchy2"/>
    <dgm:cxn modelId="{28C53D00-987C-2443-BB52-1136E7768F3E}" type="presParOf" srcId="{A20ED338-4D38-7F48-B47B-B85FC84D16D0}" destId="{201CC0F5-EB43-A041-A9DD-5F3AFACE7532}" srcOrd="0" destOrd="0" presId="urn:microsoft.com/office/officeart/2005/8/layout/hierarchy2"/>
    <dgm:cxn modelId="{C9C2ADE2-2D82-6C45-AE0F-0F908445B8D4}" type="presParOf" srcId="{A20ED338-4D38-7F48-B47B-B85FC84D16D0}" destId="{D1B62826-DF4C-EB41-887B-109794FD7164}" srcOrd="1" destOrd="0" presId="urn:microsoft.com/office/officeart/2005/8/layout/hierarchy2"/>
    <dgm:cxn modelId="{282E73F5-64E0-604E-BDDE-F9FD462F35E1}" type="presParOf" srcId="{D1B62826-DF4C-EB41-887B-109794FD7164}" destId="{B51375F2-BD0A-AC49-8F0E-FE812B0F2717}" srcOrd="0" destOrd="0" presId="urn:microsoft.com/office/officeart/2005/8/layout/hierarchy2"/>
    <dgm:cxn modelId="{FF54ED39-EFDA-4F43-A1D8-EEEC0F276C90}" type="presParOf" srcId="{B51375F2-BD0A-AC49-8F0E-FE812B0F2717}" destId="{A7F63B04-4A1E-7A43-9840-DAD4A6CB0B85}" srcOrd="0" destOrd="0" presId="urn:microsoft.com/office/officeart/2005/8/layout/hierarchy2"/>
    <dgm:cxn modelId="{F662C567-D7C6-FE40-AE85-1E717DE2B9AF}" type="presParOf" srcId="{D1B62826-DF4C-EB41-887B-109794FD7164}" destId="{9E2039DB-FCF9-1945-A7A4-588A6181ADEC}" srcOrd="1" destOrd="0" presId="urn:microsoft.com/office/officeart/2005/8/layout/hierarchy2"/>
    <dgm:cxn modelId="{C77AF94C-A1C8-BB4B-9A8D-A5BFCB427604}" type="presParOf" srcId="{9E2039DB-FCF9-1945-A7A4-588A6181ADEC}" destId="{0C341FFF-5686-BF43-9639-14ACFA423897}" srcOrd="0" destOrd="0" presId="urn:microsoft.com/office/officeart/2005/8/layout/hierarchy2"/>
    <dgm:cxn modelId="{8A0E437B-FE86-4B48-9195-7C083CA4A1F9}" type="presParOf" srcId="{9E2039DB-FCF9-1945-A7A4-588A6181ADEC}" destId="{245D6521-379D-1845-BAF9-F712B34EFF17}" srcOrd="1" destOrd="0" presId="urn:microsoft.com/office/officeart/2005/8/layout/hierarchy2"/>
    <dgm:cxn modelId="{5FBAA798-7E07-424E-AFC9-CC828D707C5C}" type="presParOf" srcId="{9C380DE9-774D-0F45-92F0-4E229F46E1A5}" destId="{FB23DF6C-6602-3F41-833B-CFB868BA9498}" srcOrd="4" destOrd="0" presId="urn:microsoft.com/office/officeart/2005/8/layout/hierarchy2"/>
    <dgm:cxn modelId="{3B2DF905-047A-5747-AF54-399BE528FB01}" type="presParOf" srcId="{FB23DF6C-6602-3F41-833B-CFB868BA9498}" destId="{EB8580F4-70DC-E741-94E9-4BBC958BB828}" srcOrd="0" destOrd="0" presId="urn:microsoft.com/office/officeart/2005/8/layout/hierarchy2"/>
    <dgm:cxn modelId="{0FF0893A-D9C3-6844-BC75-45311BC06687}" type="presParOf" srcId="{9C380DE9-774D-0F45-92F0-4E229F46E1A5}" destId="{39599B47-A29D-CA4D-951B-B1489ECCD574}" srcOrd="5" destOrd="0" presId="urn:microsoft.com/office/officeart/2005/8/layout/hierarchy2"/>
    <dgm:cxn modelId="{33D6E850-2480-B141-A48E-5796CC0669A7}" type="presParOf" srcId="{39599B47-A29D-CA4D-951B-B1489ECCD574}" destId="{73A2B267-4E45-7F4B-B13C-16C03D0A81C7}" srcOrd="0" destOrd="0" presId="urn:microsoft.com/office/officeart/2005/8/layout/hierarchy2"/>
    <dgm:cxn modelId="{591D1A84-464F-3D44-ACDC-B5A46045ADCD}" type="presParOf" srcId="{39599B47-A29D-CA4D-951B-B1489ECCD574}" destId="{7117ACD3-8DA7-7747-88ED-728CA1E4673E}" srcOrd="1" destOrd="0" presId="urn:microsoft.com/office/officeart/2005/8/layout/hierarchy2"/>
    <dgm:cxn modelId="{D9256B9F-1743-5741-A4BA-4A7AF5880274}" type="presParOf" srcId="{7117ACD3-8DA7-7747-88ED-728CA1E4673E}" destId="{2F1B9A1C-26EB-9B43-82FC-4543CBDC8A2B}" srcOrd="0" destOrd="0" presId="urn:microsoft.com/office/officeart/2005/8/layout/hierarchy2"/>
    <dgm:cxn modelId="{36B4AD3E-8DF7-9645-9977-3285F1E41EB1}" type="presParOf" srcId="{2F1B9A1C-26EB-9B43-82FC-4543CBDC8A2B}" destId="{40AC619A-E02A-7B40-9E53-079FA80A6A7D}" srcOrd="0" destOrd="0" presId="urn:microsoft.com/office/officeart/2005/8/layout/hierarchy2"/>
    <dgm:cxn modelId="{495077EF-8898-A64C-9E24-8C25236584E6}" type="presParOf" srcId="{7117ACD3-8DA7-7747-88ED-728CA1E4673E}" destId="{0E2710BC-39BF-0647-B927-9B3DC41AA946}" srcOrd="1" destOrd="0" presId="urn:microsoft.com/office/officeart/2005/8/layout/hierarchy2"/>
    <dgm:cxn modelId="{0AA0A9FE-81D9-164A-AE7A-6712B4AF3833}" type="presParOf" srcId="{0E2710BC-39BF-0647-B927-9B3DC41AA946}" destId="{69C38DC7-245C-444C-81D3-852CAE104FB2}" srcOrd="0" destOrd="0" presId="urn:microsoft.com/office/officeart/2005/8/layout/hierarchy2"/>
    <dgm:cxn modelId="{2A00F209-20D1-774E-8C3F-315AC28FFF9F}" type="presParOf" srcId="{0E2710BC-39BF-0647-B927-9B3DC41AA946}" destId="{D7E3D526-4105-4C4E-B329-ED92524BD957}" srcOrd="1" destOrd="0" presId="urn:microsoft.com/office/officeart/2005/8/layout/hierarchy2"/>
    <dgm:cxn modelId="{C8D0CD86-33D1-E248-8DEE-13037FBFA119}" type="presParOf" srcId="{D7E3D526-4105-4C4E-B329-ED92524BD957}" destId="{79CCC70C-ABC1-7049-9B8B-E5F9C9BE3794}" srcOrd="0" destOrd="0" presId="urn:microsoft.com/office/officeart/2005/8/layout/hierarchy2"/>
    <dgm:cxn modelId="{F7243AD1-35F1-7C4E-B233-03AEBCD94694}" type="presParOf" srcId="{79CCC70C-ABC1-7049-9B8B-E5F9C9BE3794}" destId="{0D736D4D-2600-3744-8C03-E38039E38BDE}" srcOrd="0" destOrd="0" presId="urn:microsoft.com/office/officeart/2005/8/layout/hierarchy2"/>
    <dgm:cxn modelId="{645B8DE9-E488-2D40-8363-871DC0283EA6}" type="presParOf" srcId="{D7E3D526-4105-4C4E-B329-ED92524BD957}" destId="{6CF6D8F5-AA8E-4447-AE52-2730328E344A}" srcOrd="1" destOrd="0" presId="urn:microsoft.com/office/officeart/2005/8/layout/hierarchy2"/>
    <dgm:cxn modelId="{CD94E3A0-861B-6D4C-999F-C68AAE899ECE}" type="presParOf" srcId="{6CF6D8F5-AA8E-4447-AE52-2730328E344A}" destId="{4EC2EB32-A70A-0540-A4F3-F8DEB4E14BBD}" srcOrd="0" destOrd="0" presId="urn:microsoft.com/office/officeart/2005/8/layout/hierarchy2"/>
    <dgm:cxn modelId="{478D1860-7D1C-3142-9095-58931576B765}" type="presParOf" srcId="{6CF6D8F5-AA8E-4447-AE52-2730328E344A}" destId="{FDC9A2AB-F2C8-544C-BD25-4118DD2954FE}" srcOrd="1" destOrd="0" presId="urn:microsoft.com/office/officeart/2005/8/layout/hierarchy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60BB724-0988-AC4B-9AEE-34263CDF2CB4}">
      <dsp:nvSpPr>
        <dsp:cNvPr id="0" name=""/>
        <dsp:cNvSpPr/>
      </dsp:nvSpPr>
      <dsp:spPr>
        <a:xfrm>
          <a:off x="776763" y="2728569"/>
          <a:ext cx="1984531" cy="992265"/>
        </a:xfrm>
        <a:prstGeom prst="roundRect">
          <a:avLst>
            <a:gd name="adj" fmla="val 10000"/>
          </a:avLst>
        </a:prstGeom>
        <a:gradFill rotWithShape="0">
          <a:gsLst>
            <a:gs pos="0">
              <a:schemeClr val="accent2">
                <a:hueOff val="0"/>
                <a:satOff val="0"/>
                <a:lumOff val="0"/>
                <a:alphaOff val="0"/>
                <a:tint val="100000"/>
                <a:shade val="100000"/>
                <a:satMod val="130000"/>
              </a:schemeClr>
            </a:gs>
            <a:gs pos="100000">
              <a:schemeClr val="accent2">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6985" tIns="6985" rIns="6985" bIns="6985" numCol="1" spcCol="1270" anchor="ctr" anchorCtr="0">
          <a:noAutofit/>
        </a:bodyPr>
        <a:lstStyle/>
        <a:p>
          <a:pPr marL="0" lvl="0" indent="0" algn="ctr" defTabSz="488950">
            <a:lnSpc>
              <a:spcPct val="90000"/>
            </a:lnSpc>
            <a:spcBef>
              <a:spcPct val="0"/>
            </a:spcBef>
            <a:spcAft>
              <a:spcPct val="35000"/>
            </a:spcAft>
            <a:buNone/>
          </a:pPr>
          <a:r>
            <a:rPr lang="en-US" sz="1100" kern="1200" dirty="0"/>
            <a:t>I have my model. Now how do I test my hypothesis? </a:t>
          </a:r>
        </a:p>
      </dsp:txBody>
      <dsp:txXfrm>
        <a:off x="805825" y="2757631"/>
        <a:ext cx="1926407" cy="934141"/>
      </dsp:txXfrm>
    </dsp:sp>
    <dsp:sp modelId="{DCD1D183-5E1D-294E-A03E-629574FCAE0F}">
      <dsp:nvSpPr>
        <dsp:cNvPr id="0" name=""/>
        <dsp:cNvSpPr/>
      </dsp:nvSpPr>
      <dsp:spPr>
        <a:xfrm rot="18501847">
          <a:off x="2516390" y="2705182"/>
          <a:ext cx="1291202" cy="26630"/>
        </a:xfrm>
        <a:custGeom>
          <a:avLst/>
          <a:gdLst/>
          <a:ahLst/>
          <a:cxnLst/>
          <a:rect l="0" t="0" r="0" b="0"/>
          <a:pathLst>
            <a:path>
              <a:moveTo>
                <a:pt x="0" y="13315"/>
              </a:moveTo>
              <a:lnTo>
                <a:pt x="1291202" y="13315"/>
              </a:lnTo>
            </a:path>
          </a:pathLst>
        </a:custGeom>
        <a:noFill/>
        <a:ln w="9525" cap="flat" cmpd="sng" algn="ctr">
          <a:solidFill>
            <a:schemeClr val="accent2">
              <a:shade val="60000"/>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3129711" y="2686218"/>
        <a:ext cx="64560" cy="64560"/>
      </dsp:txXfrm>
    </dsp:sp>
    <dsp:sp modelId="{F4B55808-66D9-314C-ADDB-4D262A421E59}">
      <dsp:nvSpPr>
        <dsp:cNvPr id="0" name=""/>
        <dsp:cNvSpPr/>
      </dsp:nvSpPr>
      <dsp:spPr>
        <a:xfrm>
          <a:off x="3562688" y="1716161"/>
          <a:ext cx="1984531" cy="992265"/>
        </a:xfrm>
        <a:prstGeom prst="roundRect">
          <a:avLst>
            <a:gd name="adj" fmla="val 10000"/>
          </a:avLst>
        </a:prstGeom>
        <a:gradFill rotWithShape="0">
          <a:gsLst>
            <a:gs pos="0">
              <a:schemeClr val="accent2">
                <a:hueOff val="0"/>
                <a:satOff val="0"/>
                <a:lumOff val="0"/>
                <a:alphaOff val="0"/>
                <a:tint val="100000"/>
                <a:shade val="100000"/>
                <a:satMod val="130000"/>
              </a:schemeClr>
            </a:gs>
            <a:gs pos="100000">
              <a:schemeClr val="accent2">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6985" tIns="6985" rIns="6985" bIns="6985" numCol="1" spcCol="1270" anchor="ctr" anchorCtr="0">
          <a:noAutofit/>
        </a:bodyPr>
        <a:lstStyle/>
        <a:p>
          <a:pPr marL="0" lvl="0" indent="0" algn="ctr" defTabSz="488950">
            <a:lnSpc>
              <a:spcPct val="90000"/>
            </a:lnSpc>
            <a:spcBef>
              <a:spcPct val="0"/>
            </a:spcBef>
            <a:spcAft>
              <a:spcPct val="35000"/>
            </a:spcAft>
            <a:buNone/>
          </a:pPr>
          <a:r>
            <a:rPr lang="en-US" sz="1100" kern="1200" dirty="0"/>
            <a:t>I designed &amp; executed an experiment, perhaps in multiple contexts. </a:t>
          </a:r>
        </a:p>
      </dsp:txBody>
      <dsp:txXfrm>
        <a:off x="3591750" y="1745223"/>
        <a:ext cx="1926407" cy="934141"/>
      </dsp:txXfrm>
    </dsp:sp>
    <dsp:sp modelId="{4DE73B5E-FC91-EB4C-87A6-1248FC196916}">
      <dsp:nvSpPr>
        <dsp:cNvPr id="0" name=""/>
        <dsp:cNvSpPr/>
      </dsp:nvSpPr>
      <dsp:spPr>
        <a:xfrm rot="17692822">
          <a:off x="5000739" y="1343149"/>
          <a:ext cx="1886773" cy="26630"/>
        </a:xfrm>
        <a:custGeom>
          <a:avLst/>
          <a:gdLst/>
          <a:ahLst/>
          <a:cxnLst/>
          <a:rect l="0" t="0" r="0" b="0"/>
          <a:pathLst>
            <a:path>
              <a:moveTo>
                <a:pt x="0" y="13315"/>
              </a:moveTo>
              <a:lnTo>
                <a:pt x="1886773" y="13315"/>
              </a:lnTo>
            </a:path>
          </a:pathLst>
        </a:custGeom>
        <a:noFill/>
        <a:ln w="9525" cap="flat" cmpd="sng" algn="ctr">
          <a:solidFill>
            <a:schemeClr val="accent2">
              <a:shade val="80000"/>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311150">
            <a:lnSpc>
              <a:spcPct val="90000"/>
            </a:lnSpc>
            <a:spcBef>
              <a:spcPct val="0"/>
            </a:spcBef>
            <a:spcAft>
              <a:spcPct val="35000"/>
            </a:spcAft>
            <a:buNone/>
          </a:pPr>
          <a:endParaRPr lang="en-US" sz="700" kern="1200"/>
        </a:p>
      </dsp:txBody>
      <dsp:txXfrm>
        <a:off x="5896956" y="1309295"/>
        <a:ext cx="94338" cy="94338"/>
      </dsp:txXfrm>
    </dsp:sp>
    <dsp:sp modelId="{01881542-2315-3246-BBAD-AD9D1BE77D2A}">
      <dsp:nvSpPr>
        <dsp:cNvPr id="0" name=""/>
        <dsp:cNvSpPr/>
      </dsp:nvSpPr>
      <dsp:spPr>
        <a:xfrm>
          <a:off x="6341032" y="4502"/>
          <a:ext cx="1984531" cy="992265"/>
        </a:xfrm>
        <a:prstGeom prst="roundRect">
          <a:avLst>
            <a:gd name="adj" fmla="val 10000"/>
          </a:avLst>
        </a:prstGeom>
        <a:gradFill rotWithShape="0">
          <a:gsLst>
            <a:gs pos="0">
              <a:schemeClr val="accent2">
                <a:hueOff val="0"/>
                <a:satOff val="0"/>
                <a:lumOff val="0"/>
                <a:alphaOff val="0"/>
                <a:tint val="100000"/>
                <a:shade val="100000"/>
                <a:satMod val="130000"/>
              </a:schemeClr>
            </a:gs>
            <a:gs pos="100000">
              <a:schemeClr val="accent2">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6985" tIns="6985" rIns="6985" bIns="6985" numCol="1" spcCol="1270" anchor="ctr" anchorCtr="0">
          <a:noAutofit/>
        </a:bodyPr>
        <a:lstStyle/>
        <a:p>
          <a:pPr marL="0" lvl="0" indent="0" algn="ctr" defTabSz="488950">
            <a:lnSpc>
              <a:spcPct val="90000"/>
            </a:lnSpc>
            <a:spcBef>
              <a:spcPct val="0"/>
            </a:spcBef>
            <a:spcAft>
              <a:spcPct val="35000"/>
            </a:spcAft>
            <a:buNone/>
          </a:pPr>
          <a:r>
            <a:rPr lang="en-US" sz="1100" kern="1200" dirty="0"/>
            <a:t>Classical hypothesis testing: Fit full model; sequentially remove non-significant interactions then main effects until all remaining variables are significant. </a:t>
          </a:r>
        </a:p>
      </dsp:txBody>
      <dsp:txXfrm>
        <a:off x="6370094" y="33564"/>
        <a:ext cx="1926407" cy="934141"/>
      </dsp:txXfrm>
    </dsp:sp>
    <dsp:sp modelId="{FC177C59-7E0C-854B-80E5-55EC49A55BCB}">
      <dsp:nvSpPr>
        <dsp:cNvPr id="0" name=""/>
        <dsp:cNvSpPr/>
      </dsp:nvSpPr>
      <dsp:spPr>
        <a:xfrm rot="19457599">
          <a:off x="5455334" y="1913702"/>
          <a:ext cx="977583" cy="26630"/>
        </a:xfrm>
        <a:custGeom>
          <a:avLst/>
          <a:gdLst/>
          <a:ahLst/>
          <a:cxnLst/>
          <a:rect l="0" t="0" r="0" b="0"/>
          <a:pathLst>
            <a:path>
              <a:moveTo>
                <a:pt x="0" y="13315"/>
              </a:moveTo>
              <a:lnTo>
                <a:pt x="977583" y="13315"/>
              </a:lnTo>
            </a:path>
          </a:pathLst>
        </a:custGeom>
        <a:noFill/>
        <a:ln w="9525" cap="flat" cmpd="sng" algn="ctr">
          <a:solidFill>
            <a:schemeClr val="accent2">
              <a:shade val="80000"/>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5919686" y="1902578"/>
        <a:ext cx="48879" cy="48879"/>
      </dsp:txXfrm>
    </dsp:sp>
    <dsp:sp modelId="{1981B657-D9DD-9C42-B88F-12BE2B38F2DC}">
      <dsp:nvSpPr>
        <dsp:cNvPr id="0" name=""/>
        <dsp:cNvSpPr/>
      </dsp:nvSpPr>
      <dsp:spPr>
        <a:xfrm>
          <a:off x="6341032" y="1145608"/>
          <a:ext cx="1984531" cy="992265"/>
        </a:xfrm>
        <a:prstGeom prst="roundRect">
          <a:avLst>
            <a:gd name="adj" fmla="val 10000"/>
          </a:avLst>
        </a:prstGeom>
        <a:gradFill rotWithShape="0">
          <a:gsLst>
            <a:gs pos="0">
              <a:schemeClr val="accent2">
                <a:hueOff val="0"/>
                <a:satOff val="0"/>
                <a:lumOff val="0"/>
                <a:alphaOff val="0"/>
                <a:tint val="100000"/>
                <a:shade val="100000"/>
                <a:satMod val="130000"/>
              </a:schemeClr>
            </a:gs>
            <a:gs pos="100000">
              <a:schemeClr val="accent2">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6985" tIns="6985" rIns="6985" bIns="6985" numCol="1" spcCol="1270" anchor="ctr" anchorCtr="0">
          <a:noAutofit/>
        </a:bodyPr>
        <a:lstStyle/>
        <a:p>
          <a:pPr marL="0" lvl="0" indent="0" algn="ctr" defTabSz="488950">
            <a:lnSpc>
              <a:spcPct val="90000"/>
            </a:lnSpc>
            <a:spcBef>
              <a:spcPct val="0"/>
            </a:spcBef>
            <a:spcAft>
              <a:spcPct val="35000"/>
            </a:spcAft>
            <a:buNone/>
          </a:pPr>
          <a:r>
            <a:rPr lang="en-US" sz="1100" kern="1200" dirty="0"/>
            <a:t>Fit full model. No model selection, except removing nonsignificant interactions. (Philip’s preference)</a:t>
          </a:r>
        </a:p>
      </dsp:txBody>
      <dsp:txXfrm>
        <a:off x="6370094" y="1174670"/>
        <a:ext cx="1926407" cy="934141"/>
      </dsp:txXfrm>
    </dsp:sp>
    <dsp:sp modelId="{EE8B56F5-CFBB-A649-9052-7E47F19003D2}">
      <dsp:nvSpPr>
        <dsp:cNvPr id="0" name=""/>
        <dsp:cNvSpPr/>
      </dsp:nvSpPr>
      <dsp:spPr>
        <a:xfrm rot="2142401">
          <a:off x="5455334" y="2484254"/>
          <a:ext cx="977583" cy="26630"/>
        </a:xfrm>
        <a:custGeom>
          <a:avLst/>
          <a:gdLst/>
          <a:ahLst/>
          <a:cxnLst/>
          <a:rect l="0" t="0" r="0" b="0"/>
          <a:pathLst>
            <a:path>
              <a:moveTo>
                <a:pt x="0" y="13315"/>
              </a:moveTo>
              <a:lnTo>
                <a:pt x="977583" y="13315"/>
              </a:lnTo>
            </a:path>
          </a:pathLst>
        </a:custGeom>
        <a:noFill/>
        <a:ln w="9525" cap="flat" cmpd="sng" algn="ctr">
          <a:solidFill>
            <a:schemeClr val="accent2">
              <a:shade val="80000"/>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5919686" y="2473130"/>
        <a:ext cx="48879" cy="48879"/>
      </dsp:txXfrm>
    </dsp:sp>
    <dsp:sp modelId="{90E88C97-0490-4A41-9084-BFD7F311D3BD}">
      <dsp:nvSpPr>
        <dsp:cNvPr id="0" name=""/>
        <dsp:cNvSpPr/>
      </dsp:nvSpPr>
      <dsp:spPr>
        <a:xfrm>
          <a:off x="6341032" y="2286713"/>
          <a:ext cx="1984531" cy="992265"/>
        </a:xfrm>
        <a:prstGeom prst="roundRect">
          <a:avLst>
            <a:gd name="adj" fmla="val 10000"/>
          </a:avLst>
        </a:prstGeom>
        <a:gradFill rotWithShape="0">
          <a:gsLst>
            <a:gs pos="0">
              <a:schemeClr val="accent2">
                <a:hueOff val="0"/>
                <a:satOff val="0"/>
                <a:lumOff val="0"/>
                <a:alphaOff val="0"/>
                <a:tint val="100000"/>
                <a:shade val="100000"/>
                <a:satMod val="130000"/>
              </a:schemeClr>
            </a:gs>
            <a:gs pos="100000">
              <a:schemeClr val="accent2">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6985" tIns="6985" rIns="6985" bIns="6985" numCol="1" spcCol="1270" anchor="ctr" anchorCtr="0">
          <a:noAutofit/>
        </a:bodyPr>
        <a:lstStyle/>
        <a:p>
          <a:pPr marL="0" lvl="0" indent="0" algn="ctr" defTabSz="488950">
            <a:lnSpc>
              <a:spcPct val="90000"/>
            </a:lnSpc>
            <a:spcBef>
              <a:spcPct val="0"/>
            </a:spcBef>
            <a:spcAft>
              <a:spcPct val="35000"/>
            </a:spcAft>
            <a:buNone/>
          </a:pPr>
          <a:r>
            <a:rPr lang="en-US" sz="1100" kern="1200" dirty="0"/>
            <a:t>Classic model selection: Fill full model and appropriate </a:t>
          </a:r>
          <a:r>
            <a:rPr lang="en-US" sz="1100" kern="1200" dirty="0" err="1"/>
            <a:t>submodels</a:t>
          </a:r>
          <a:r>
            <a:rPr lang="en-US" sz="1100" kern="1200" dirty="0"/>
            <a:t>. Use Likelihood Ratio Tests to identify best-fitting model. </a:t>
          </a:r>
        </a:p>
      </dsp:txBody>
      <dsp:txXfrm>
        <a:off x="6370094" y="2315775"/>
        <a:ext cx="1926407" cy="934141"/>
      </dsp:txXfrm>
    </dsp:sp>
    <dsp:sp modelId="{97EEADB9-2E14-3840-8B99-C18EF396B3A3}">
      <dsp:nvSpPr>
        <dsp:cNvPr id="0" name=""/>
        <dsp:cNvSpPr/>
      </dsp:nvSpPr>
      <dsp:spPr>
        <a:xfrm rot="3907178">
          <a:off x="5000739" y="3054807"/>
          <a:ext cx="1886773" cy="26630"/>
        </a:xfrm>
        <a:custGeom>
          <a:avLst/>
          <a:gdLst/>
          <a:ahLst/>
          <a:cxnLst/>
          <a:rect l="0" t="0" r="0" b="0"/>
          <a:pathLst>
            <a:path>
              <a:moveTo>
                <a:pt x="0" y="13315"/>
              </a:moveTo>
              <a:lnTo>
                <a:pt x="1886773" y="13315"/>
              </a:lnTo>
            </a:path>
          </a:pathLst>
        </a:custGeom>
        <a:noFill/>
        <a:ln w="9525" cap="flat" cmpd="sng" algn="ctr">
          <a:solidFill>
            <a:schemeClr val="accent2">
              <a:shade val="80000"/>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311150">
            <a:lnSpc>
              <a:spcPct val="90000"/>
            </a:lnSpc>
            <a:spcBef>
              <a:spcPct val="0"/>
            </a:spcBef>
            <a:spcAft>
              <a:spcPct val="35000"/>
            </a:spcAft>
            <a:buNone/>
          </a:pPr>
          <a:endParaRPr lang="en-US" sz="700" kern="1200"/>
        </a:p>
      </dsp:txBody>
      <dsp:txXfrm>
        <a:off x="5896956" y="3020953"/>
        <a:ext cx="94338" cy="94338"/>
      </dsp:txXfrm>
    </dsp:sp>
    <dsp:sp modelId="{DA1BABDF-BBAC-AB4B-A2B7-434E2A05EAE3}">
      <dsp:nvSpPr>
        <dsp:cNvPr id="0" name=""/>
        <dsp:cNvSpPr/>
      </dsp:nvSpPr>
      <dsp:spPr>
        <a:xfrm>
          <a:off x="6341032" y="3427819"/>
          <a:ext cx="1984531" cy="992265"/>
        </a:xfrm>
        <a:prstGeom prst="roundRect">
          <a:avLst>
            <a:gd name="adj" fmla="val 10000"/>
          </a:avLst>
        </a:prstGeom>
        <a:gradFill rotWithShape="0">
          <a:gsLst>
            <a:gs pos="0">
              <a:schemeClr val="accent2">
                <a:hueOff val="0"/>
                <a:satOff val="0"/>
                <a:lumOff val="0"/>
                <a:alphaOff val="0"/>
                <a:tint val="100000"/>
                <a:shade val="100000"/>
                <a:satMod val="130000"/>
              </a:schemeClr>
            </a:gs>
            <a:gs pos="100000">
              <a:schemeClr val="accent2">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6985" tIns="6985" rIns="6985" bIns="6985" numCol="1" spcCol="1270" anchor="ctr" anchorCtr="0">
          <a:noAutofit/>
        </a:bodyPr>
        <a:lstStyle/>
        <a:p>
          <a:pPr marL="0" lvl="0" indent="0" algn="ctr" defTabSz="488950">
            <a:lnSpc>
              <a:spcPct val="90000"/>
            </a:lnSpc>
            <a:spcBef>
              <a:spcPct val="0"/>
            </a:spcBef>
            <a:spcAft>
              <a:spcPct val="35000"/>
            </a:spcAft>
            <a:buNone/>
          </a:pPr>
          <a:r>
            <a:rPr lang="en-US" sz="1100" kern="1200" dirty="0"/>
            <a:t>Information Theoretic approach: Use AIC/BIC to select best-fitting model. </a:t>
          </a:r>
        </a:p>
      </dsp:txBody>
      <dsp:txXfrm>
        <a:off x="6370094" y="3456881"/>
        <a:ext cx="1926407" cy="934141"/>
      </dsp:txXfrm>
    </dsp:sp>
    <dsp:sp modelId="{F33D8ED5-F64F-D244-916F-7D3D3FEFB1FB}">
      <dsp:nvSpPr>
        <dsp:cNvPr id="0" name=""/>
        <dsp:cNvSpPr/>
      </dsp:nvSpPr>
      <dsp:spPr>
        <a:xfrm rot="3988140">
          <a:off x="2158355" y="4131564"/>
          <a:ext cx="2007271" cy="26630"/>
        </a:xfrm>
        <a:custGeom>
          <a:avLst/>
          <a:gdLst/>
          <a:ahLst/>
          <a:cxnLst/>
          <a:rect l="0" t="0" r="0" b="0"/>
          <a:pathLst>
            <a:path>
              <a:moveTo>
                <a:pt x="0" y="13315"/>
              </a:moveTo>
              <a:lnTo>
                <a:pt x="2007271" y="13315"/>
              </a:lnTo>
            </a:path>
          </a:pathLst>
        </a:custGeom>
        <a:noFill/>
        <a:ln w="9525" cap="flat" cmpd="sng" algn="ctr">
          <a:solidFill>
            <a:schemeClr val="accent2">
              <a:shade val="60000"/>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311150">
            <a:lnSpc>
              <a:spcPct val="90000"/>
            </a:lnSpc>
            <a:spcBef>
              <a:spcPct val="0"/>
            </a:spcBef>
            <a:spcAft>
              <a:spcPct val="35000"/>
            </a:spcAft>
            <a:buNone/>
          </a:pPr>
          <a:endParaRPr lang="en-US" sz="700" kern="1200"/>
        </a:p>
      </dsp:txBody>
      <dsp:txXfrm>
        <a:off x="3111809" y="4094698"/>
        <a:ext cx="100363" cy="100363"/>
      </dsp:txXfrm>
    </dsp:sp>
    <dsp:sp modelId="{3306D5D7-9252-514C-A798-8C5C8C912A78}">
      <dsp:nvSpPr>
        <dsp:cNvPr id="0" name=""/>
        <dsp:cNvSpPr/>
      </dsp:nvSpPr>
      <dsp:spPr>
        <a:xfrm>
          <a:off x="3562688" y="4568924"/>
          <a:ext cx="1984531" cy="992265"/>
        </a:xfrm>
        <a:prstGeom prst="roundRect">
          <a:avLst>
            <a:gd name="adj" fmla="val 10000"/>
          </a:avLst>
        </a:prstGeom>
        <a:gradFill rotWithShape="0">
          <a:gsLst>
            <a:gs pos="0">
              <a:schemeClr val="accent2">
                <a:hueOff val="0"/>
                <a:satOff val="0"/>
                <a:lumOff val="0"/>
                <a:alphaOff val="0"/>
                <a:tint val="100000"/>
                <a:shade val="100000"/>
                <a:satMod val="130000"/>
              </a:schemeClr>
            </a:gs>
            <a:gs pos="100000">
              <a:schemeClr val="accent2">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6985" tIns="6985" rIns="6985" bIns="6985" numCol="1" spcCol="1270" anchor="ctr" anchorCtr="0">
          <a:noAutofit/>
        </a:bodyPr>
        <a:lstStyle/>
        <a:p>
          <a:pPr marL="0" lvl="0" indent="0" algn="ctr" defTabSz="488950">
            <a:lnSpc>
              <a:spcPct val="90000"/>
            </a:lnSpc>
            <a:spcBef>
              <a:spcPct val="0"/>
            </a:spcBef>
            <a:spcAft>
              <a:spcPct val="35000"/>
            </a:spcAft>
            <a:buNone/>
          </a:pPr>
          <a:r>
            <a:rPr lang="en-US" sz="1100" kern="1200" dirty="0"/>
            <a:t>I did an observational study, where I was testing a primary variable, but need to figure out which confounding variables to include. </a:t>
          </a:r>
        </a:p>
      </dsp:txBody>
      <dsp:txXfrm>
        <a:off x="3591750" y="4597986"/>
        <a:ext cx="1926407" cy="934141"/>
      </dsp:txXfrm>
    </dsp:sp>
    <dsp:sp modelId="{AD973028-A7EF-8A44-9540-D9427C30BFC7}">
      <dsp:nvSpPr>
        <dsp:cNvPr id="0" name=""/>
        <dsp:cNvSpPr/>
      </dsp:nvSpPr>
      <dsp:spPr>
        <a:xfrm>
          <a:off x="5547219" y="5051742"/>
          <a:ext cx="793812" cy="26630"/>
        </a:xfrm>
        <a:custGeom>
          <a:avLst/>
          <a:gdLst/>
          <a:ahLst/>
          <a:cxnLst/>
          <a:rect l="0" t="0" r="0" b="0"/>
          <a:pathLst>
            <a:path>
              <a:moveTo>
                <a:pt x="0" y="13315"/>
              </a:moveTo>
              <a:lnTo>
                <a:pt x="793812" y="13315"/>
              </a:lnTo>
            </a:path>
          </a:pathLst>
        </a:custGeom>
        <a:noFill/>
        <a:ln w="9525" cap="flat" cmpd="sng" algn="ctr">
          <a:solidFill>
            <a:schemeClr val="accent2">
              <a:shade val="80000"/>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5924280" y="5045212"/>
        <a:ext cx="39690" cy="39690"/>
      </dsp:txXfrm>
    </dsp:sp>
    <dsp:sp modelId="{201CC0F5-EB43-A041-A9DD-5F3AFACE7532}">
      <dsp:nvSpPr>
        <dsp:cNvPr id="0" name=""/>
        <dsp:cNvSpPr/>
      </dsp:nvSpPr>
      <dsp:spPr>
        <a:xfrm>
          <a:off x="6341032" y="4568924"/>
          <a:ext cx="1984531" cy="992265"/>
        </a:xfrm>
        <a:prstGeom prst="roundRect">
          <a:avLst>
            <a:gd name="adj" fmla="val 10000"/>
          </a:avLst>
        </a:prstGeom>
        <a:gradFill rotWithShape="0">
          <a:gsLst>
            <a:gs pos="0">
              <a:schemeClr val="accent2">
                <a:hueOff val="0"/>
                <a:satOff val="0"/>
                <a:lumOff val="0"/>
                <a:alphaOff val="0"/>
                <a:tint val="100000"/>
                <a:shade val="100000"/>
                <a:satMod val="130000"/>
              </a:schemeClr>
            </a:gs>
            <a:gs pos="100000">
              <a:schemeClr val="accent2">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6985" tIns="6985" rIns="6985" bIns="6985" numCol="1" spcCol="1270" anchor="ctr" anchorCtr="0">
          <a:noAutofit/>
        </a:bodyPr>
        <a:lstStyle/>
        <a:p>
          <a:pPr marL="0" lvl="0" indent="0" algn="ctr" defTabSz="488950">
            <a:lnSpc>
              <a:spcPct val="90000"/>
            </a:lnSpc>
            <a:spcBef>
              <a:spcPct val="0"/>
            </a:spcBef>
            <a:spcAft>
              <a:spcPct val="35000"/>
            </a:spcAft>
            <a:buNone/>
          </a:pPr>
          <a:r>
            <a:rPr lang="en-US" sz="1100" kern="1200" dirty="0"/>
            <a:t>Use model selection on possible confounding variables based on AIC/BIC, then add primary variable.</a:t>
          </a:r>
        </a:p>
      </dsp:txBody>
      <dsp:txXfrm>
        <a:off x="6370094" y="4597986"/>
        <a:ext cx="1926407" cy="934141"/>
      </dsp:txXfrm>
    </dsp:sp>
    <dsp:sp modelId="{FB23DF6C-6602-3F41-833B-CFB868BA9498}">
      <dsp:nvSpPr>
        <dsp:cNvPr id="0" name=""/>
        <dsp:cNvSpPr/>
      </dsp:nvSpPr>
      <dsp:spPr>
        <a:xfrm rot="4497297">
          <a:off x="1618348" y="4702117"/>
          <a:ext cx="3087286" cy="26630"/>
        </a:xfrm>
        <a:custGeom>
          <a:avLst/>
          <a:gdLst/>
          <a:ahLst/>
          <a:cxnLst/>
          <a:rect l="0" t="0" r="0" b="0"/>
          <a:pathLst>
            <a:path>
              <a:moveTo>
                <a:pt x="0" y="13315"/>
              </a:moveTo>
              <a:lnTo>
                <a:pt x="3087286" y="13315"/>
              </a:lnTo>
            </a:path>
          </a:pathLst>
        </a:custGeom>
        <a:noFill/>
        <a:ln w="9525" cap="flat" cmpd="sng" algn="ctr">
          <a:solidFill>
            <a:schemeClr val="accent2">
              <a:shade val="60000"/>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400050">
            <a:lnSpc>
              <a:spcPct val="90000"/>
            </a:lnSpc>
            <a:spcBef>
              <a:spcPct val="0"/>
            </a:spcBef>
            <a:spcAft>
              <a:spcPct val="35000"/>
            </a:spcAft>
            <a:buNone/>
          </a:pPr>
          <a:endParaRPr lang="en-US" sz="900" kern="1200"/>
        </a:p>
      </dsp:txBody>
      <dsp:txXfrm>
        <a:off x="3084809" y="4638250"/>
        <a:ext cx="154364" cy="154364"/>
      </dsp:txXfrm>
    </dsp:sp>
    <dsp:sp modelId="{73A2B267-4E45-7F4B-B13C-16C03D0A81C7}">
      <dsp:nvSpPr>
        <dsp:cNvPr id="0" name=""/>
        <dsp:cNvSpPr/>
      </dsp:nvSpPr>
      <dsp:spPr>
        <a:xfrm>
          <a:off x="3562688" y="5710030"/>
          <a:ext cx="1984531" cy="992265"/>
        </a:xfrm>
        <a:prstGeom prst="roundRect">
          <a:avLst>
            <a:gd name="adj" fmla="val 10000"/>
          </a:avLst>
        </a:prstGeom>
        <a:gradFill rotWithShape="0">
          <a:gsLst>
            <a:gs pos="0">
              <a:schemeClr val="accent2">
                <a:hueOff val="0"/>
                <a:satOff val="0"/>
                <a:lumOff val="0"/>
                <a:alphaOff val="0"/>
                <a:tint val="100000"/>
                <a:shade val="100000"/>
                <a:satMod val="130000"/>
              </a:schemeClr>
            </a:gs>
            <a:gs pos="100000">
              <a:schemeClr val="accent2">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6985" tIns="6985" rIns="6985" bIns="6985" numCol="1" spcCol="1270" anchor="ctr" anchorCtr="0">
          <a:noAutofit/>
        </a:bodyPr>
        <a:lstStyle/>
        <a:p>
          <a:pPr marL="0" lvl="0" indent="0" algn="ctr" defTabSz="488950">
            <a:lnSpc>
              <a:spcPct val="90000"/>
            </a:lnSpc>
            <a:spcBef>
              <a:spcPct val="0"/>
            </a:spcBef>
            <a:spcAft>
              <a:spcPct val="35000"/>
            </a:spcAft>
            <a:buNone/>
          </a:pPr>
          <a:r>
            <a:rPr lang="en-US" sz="1100" kern="1200" dirty="0"/>
            <a:t>I did an observational study, and I am trying to figure out which variables predict Y. </a:t>
          </a:r>
        </a:p>
      </dsp:txBody>
      <dsp:txXfrm>
        <a:off x="3591750" y="5739092"/>
        <a:ext cx="1926407" cy="934141"/>
      </dsp:txXfrm>
    </dsp:sp>
    <dsp:sp modelId="{2F1B9A1C-26EB-9B43-82FC-4543CBDC8A2B}">
      <dsp:nvSpPr>
        <dsp:cNvPr id="0" name=""/>
        <dsp:cNvSpPr/>
      </dsp:nvSpPr>
      <dsp:spPr>
        <a:xfrm>
          <a:off x="5547219" y="6192847"/>
          <a:ext cx="793812" cy="26630"/>
        </a:xfrm>
        <a:custGeom>
          <a:avLst/>
          <a:gdLst/>
          <a:ahLst/>
          <a:cxnLst/>
          <a:rect l="0" t="0" r="0" b="0"/>
          <a:pathLst>
            <a:path>
              <a:moveTo>
                <a:pt x="0" y="13315"/>
              </a:moveTo>
              <a:lnTo>
                <a:pt x="793812" y="13315"/>
              </a:lnTo>
            </a:path>
          </a:pathLst>
        </a:custGeom>
        <a:noFill/>
        <a:ln w="9525" cap="flat" cmpd="sng" algn="ctr">
          <a:solidFill>
            <a:schemeClr val="accent2">
              <a:shade val="80000"/>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5924280" y="6186317"/>
        <a:ext cx="39690" cy="39690"/>
      </dsp:txXfrm>
    </dsp:sp>
    <dsp:sp modelId="{69C38DC7-245C-444C-81D3-852CAE104FB2}">
      <dsp:nvSpPr>
        <dsp:cNvPr id="0" name=""/>
        <dsp:cNvSpPr/>
      </dsp:nvSpPr>
      <dsp:spPr>
        <a:xfrm>
          <a:off x="6341032" y="5710030"/>
          <a:ext cx="1984531" cy="992265"/>
        </a:xfrm>
        <a:prstGeom prst="roundRect">
          <a:avLst>
            <a:gd name="adj" fmla="val 10000"/>
          </a:avLst>
        </a:prstGeom>
        <a:gradFill rotWithShape="0">
          <a:gsLst>
            <a:gs pos="0">
              <a:schemeClr val="accent2">
                <a:hueOff val="0"/>
                <a:satOff val="0"/>
                <a:lumOff val="0"/>
                <a:alphaOff val="0"/>
                <a:tint val="100000"/>
                <a:shade val="100000"/>
                <a:satMod val="130000"/>
              </a:schemeClr>
            </a:gs>
            <a:gs pos="100000">
              <a:schemeClr val="accent2">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6985" tIns="6985" rIns="6985" bIns="6985" numCol="1" spcCol="1270" anchor="ctr" anchorCtr="0">
          <a:noAutofit/>
        </a:bodyPr>
        <a:lstStyle/>
        <a:p>
          <a:pPr marL="0" lvl="0" indent="0" algn="ctr" defTabSz="488950">
            <a:lnSpc>
              <a:spcPct val="90000"/>
            </a:lnSpc>
            <a:spcBef>
              <a:spcPct val="0"/>
            </a:spcBef>
            <a:spcAft>
              <a:spcPct val="35000"/>
            </a:spcAft>
            <a:buNone/>
          </a:pPr>
          <a:r>
            <a:rPr lang="en-US" sz="1100" kern="1200" dirty="0"/>
            <a:t>Use model selection on an a priori chosen list of models or all subsets and evaluate using AIC/BIC. </a:t>
          </a:r>
        </a:p>
      </dsp:txBody>
      <dsp:txXfrm>
        <a:off x="6370094" y="5739092"/>
        <a:ext cx="1926407" cy="934141"/>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60BB724-0988-AC4B-9AEE-34263CDF2CB4}">
      <dsp:nvSpPr>
        <dsp:cNvPr id="0" name=""/>
        <dsp:cNvSpPr/>
      </dsp:nvSpPr>
      <dsp:spPr>
        <a:xfrm>
          <a:off x="1" y="3216598"/>
          <a:ext cx="1378692" cy="689346"/>
        </a:xfrm>
        <a:prstGeom prst="roundRect">
          <a:avLst>
            <a:gd name="adj" fmla="val 10000"/>
          </a:avLst>
        </a:prstGeom>
        <a:gradFill rotWithShape="0">
          <a:gsLst>
            <a:gs pos="0">
              <a:schemeClr val="accent2">
                <a:hueOff val="0"/>
                <a:satOff val="0"/>
                <a:lumOff val="0"/>
                <a:alphaOff val="0"/>
                <a:tint val="100000"/>
                <a:shade val="100000"/>
                <a:satMod val="130000"/>
              </a:schemeClr>
            </a:gs>
            <a:gs pos="100000">
              <a:schemeClr val="accent2">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5080" tIns="5080" rIns="5080" bIns="5080" numCol="1" spcCol="1270" anchor="ctr" anchorCtr="0">
          <a:noAutofit/>
        </a:bodyPr>
        <a:lstStyle/>
        <a:p>
          <a:pPr marL="0" lvl="0" indent="0" algn="ctr" defTabSz="355600">
            <a:lnSpc>
              <a:spcPct val="90000"/>
            </a:lnSpc>
            <a:spcBef>
              <a:spcPct val="0"/>
            </a:spcBef>
            <a:spcAft>
              <a:spcPct val="35000"/>
            </a:spcAft>
            <a:buNone/>
          </a:pPr>
          <a:r>
            <a:rPr lang="en-US" sz="800" kern="1200" dirty="0"/>
            <a:t>I have my model. Now how do I test my hypothesis? </a:t>
          </a:r>
        </a:p>
      </dsp:txBody>
      <dsp:txXfrm>
        <a:off x="20191" y="3236788"/>
        <a:ext cx="1338312" cy="648966"/>
      </dsp:txXfrm>
    </dsp:sp>
    <dsp:sp modelId="{DCD1D183-5E1D-294E-A03E-629574FCAE0F}">
      <dsp:nvSpPr>
        <dsp:cNvPr id="0" name=""/>
        <dsp:cNvSpPr/>
      </dsp:nvSpPr>
      <dsp:spPr>
        <a:xfrm rot="17945489">
          <a:off x="1084526" y="3051711"/>
          <a:ext cx="1145078" cy="18500"/>
        </a:xfrm>
        <a:custGeom>
          <a:avLst/>
          <a:gdLst/>
          <a:ahLst/>
          <a:cxnLst/>
          <a:rect l="0" t="0" r="0" b="0"/>
          <a:pathLst>
            <a:path>
              <a:moveTo>
                <a:pt x="0" y="9250"/>
              </a:moveTo>
              <a:lnTo>
                <a:pt x="1145078" y="9250"/>
              </a:lnTo>
            </a:path>
          </a:pathLst>
        </a:custGeom>
        <a:noFill/>
        <a:ln w="9525" cap="flat" cmpd="sng" algn="ctr">
          <a:solidFill>
            <a:schemeClr val="accent2">
              <a:shade val="60000"/>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1628439" y="3032334"/>
        <a:ext cx="57253" cy="57253"/>
      </dsp:txXfrm>
    </dsp:sp>
    <dsp:sp modelId="{F4B55808-66D9-314C-ADDB-4D262A421E59}">
      <dsp:nvSpPr>
        <dsp:cNvPr id="0" name=""/>
        <dsp:cNvSpPr/>
      </dsp:nvSpPr>
      <dsp:spPr>
        <a:xfrm>
          <a:off x="1935438" y="2215978"/>
          <a:ext cx="1378692" cy="689346"/>
        </a:xfrm>
        <a:prstGeom prst="roundRect">
          <a:avLst>
            <a:gd name="adj" fmla="val 10000"/>
          </a:avLst>
        </a:prstGeom>
        <a:gradFill rotWithShape="0">
          <a:gsLst>
            <a:gs pos="0">
              <a:schemeClr val="accent2">
                <a:hueOff val="0"/>
                <a:satOff val="0"/>
                <a:lumOff val="0"/>
                <a:alphaOff val="0"/>
                <a:tint val="100000"/>
                <a:shade val="100000"/>
                <a:satMod val="130000"/>
              </a:schemeClr>
            </a:gs>
            <a:gs pos="100000">
              <a:schemeClr val="accent2">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5080" tIns="5080" rIns="5080" bIns="5080" numCol="1" spcCol="1270" anchor="ctr" anchorCtr="0">
          <a:noAutofit/>
        </a:bodyPr>
        <a:lstStyle/>
        <a:p>
          <a:pPr marL="0" lvl="0" indent="0" algn="ctr" defTabSz="355600">
            <a:lnSpc>
              <a:spcPct val="90000"/>
            </a:lnSpc>
            <a:spcBef>
              <a:spcPct val="0"/>
            </a:spcBef>
            <a:spcAft>
              <a:spcPct val="35000"/>
            </a:spcAft>
            <a:buNone/>
          </a:pPr>
          <a:r>
            <a:rPr lang="en-US" sz="800" kern="1200" dirty="0"/>
            <a:t>I designed &amp; executed an experiment, perhaps in multiple contexts. </a:t>
          </a:r>
        </a:p>
      </dsp:txBody>
      <dsp:txXfrm>
        <a:off x="1955628" y="2236168"/>
        <a:ext cx="1338312" cy="648966"/>
      </dsp:txXfrm>
    </dsp:sp>
    <dsp:sp modelId="{43EF4DCC-53AF-FA4F-B6C2-0382EC1F53AC}">
      <dsp:nvSpPr>
        <dsp:cNvPr id="0" name=""/>
        <dsp:cNvSpPr/>
      </dsp:nvSpPr>
      <dsp:spPr>
        <a:xfrm rot="17230830">
          <a:off x="2656373" y="1659559"/>
          <a:ext cx="1866990" cy="18500"/>
        </a:xfrm>
        <a:custGeom>
          <a:avLst/>
          <a:gdLst/>
          <a:ahLst/>
          <a:cxnLst/>
          <a:rect l="0" t="0" r="0" b="0"/>
          <a:pathLst>
            <a:path>
              <a:moveTo>
                <a:pt x="0" y="9250"/>
              </a:moveTo>
              <a:lnTo>
                <a:pt x="1866990" y="9250"/>
              </a:lnTo>
            </a:path>
          </a:pathLst>
        </a:custGeom>
        <a:noFill/>
        <a:ln w="9525" cap="flat" cmpd="sng" algn="ctr">
          <a:solidFill>
            <a:schemeClr val="accent2">
              <a:shade val="80000"/>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66700">
            <a:lnSpc>
              <a:spcPct val="90000"/>
            </a:lnSpc>
            <a:spcBef>
              <a:spcPct val="0"/>
            </a:spcBef>
            <a:spcAft>
              <a:spcPct val="35000"/>
            </a:spcAft>
            <a:buNone/>
          </a:pPr>
          <a:endParaRPr lang="en-US" sz="600" kern="1200"/>
        </a:p>
      </dsp:txBody>
      <dsp:txXfrm>
        <a:off x="3543194" y="1622134"/>
        <a:ext cx="93349" cy="93349"/>
      </dsp:txXfrm>
    </dsp:sp>
    <dsp:sp modelId="{9709B544-FD77-F441-825A-07542FAAEE08}">
      <dsp:nvSpPr>
        <dsp:cNvPr id="0" name=""/>
        <dsp:cNvSpPr/>
      </dsp:nvSpPr>
      <dsp:spPr>
        <a:xfrm>
          <a:off x="3865607" y="432294"/>
          <a:ext cx="1378692" cy="689346"/>
        </a:xfrm>
        <a:prstGeom prst="roundRect">
          <a:avLst>
            <a:gd name="adj" fmla="val 10000"/>
          </a:avLst>
        </a:prstGeom>
        <a:gradFill rotWithShape="0">
          <a:gsLst>
            <a:gs pos="0">
              <a:schemeClr val="accent2">
                <a:hueOff val="0"/>
                <a:satOff val="0"/>
                <a:lumOff val="0"/>
                <a:alphaOff val="0"/>
                <a:tint val="100000"/>
                <a:shade val="100000"/>
                <a:satMod val="130000"/>
              </a:schemeClr>
            </a:gs>
            <a:gs pos="100000">
              <a:schemeClr val="accent2">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5080" tIns="5080" rIns="5080" bIns="5080" numCol="1" spcCol="1270" anchor="ctr" anchorCtr="0">
          <a:noAutofit/>
        </a:bodyPr>
        <a:lstStyle/>
        <a:p>
          <a:pPr marL="0" lvl="0" indent="0" algn="ctr" defTabSz="355600">
            <a:lnSpc>
              <a:spcPct val="90000"/>
            </a:lnSpc>
            <a:spcBef>
              <a:spcPct val="0"/>
            </a:spcBef>
            <a:spcAft>
              <a:spcPct val="35000"/>
            </a:spcAft>
            <a:buNone/>
          </a:pPr>
          <a:r>
            <a:rPr lang="en-US" sz="800" kern="1200" dirty="0"/>
            <a:t>Fit full model; sequentially remove non-significant interactions then main effects until all remaining variables are significant. </a:t>
          </a:r>
        </a:p>
      </dsp:txBody>
      <dsp:txXfrm>
        <a:off x="3885797" y="452484"/>
        <a:ext cx="1338312" cy="648966"/>
      </dsp:txXfrm>
    </dsp:sp>
    <dsp:sp modelId="{54C87AEF-33A7-574F-A7A8-A4A94C780261}">
      <dsp:nvSpPr>
        <dsp:cNvPr id="0" name=""/>
        <dsp:cNvSpPr/>
      </dsp:nvSpPr>
      <dsp:spPr>
        <a:xfrm>
          <a:off x="5244300" y="767717"/>
          <a:ext cx="551477" cy="18500"/>
        </a:xfrm>
        <a:custGeom>
          <a:avLst/>
          <a:gdLst/>
          <a:ahLst/>
          <a:cxnLst/>
          <a:rect l="0" t="0" r="0" b="0"/>
          <a:pathLst>
            <a:path>
              <a:moveTo>
                <a:pt x="0" y="9250"/>
              </a:moveTo>
              <a:lnTo>
                <a:pt x="551477" y="9250"/>
              </a:lnTo>
            </a:path>
          </a:pathLst>
        </a:custGeom>
        <a:noFill/>
        <a:ln w="9525" cap="flat" cmpd="sng" algn="ctr">
          <a:solidFill>
            <a:schemeClr val="accent2">
              <a:shade val="80000"/>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5506251" y="763180"/>
        <a:ext cx="27573" cy="27573"/>
      </dsp:txXfrm>
    </dsp:sp>
    <dsp:sp modelId="{B2AE014A-AA61-6147-8CCE-850D12CD27EE}">
      <dsp:nvSpPr>
        <dsp:cNvPr id="0" name=""/>
        <dsp:cNvSpPr/>
      </dsp:nvSpPr>
      <dsp:spPr>
        <a:xfrm>
          <a:off x="5795777" y="432294"/>
          <a:ext cx="1378692" cy="689346"/>
        </a:xfrm>
        <a:prstGeom prst="roundRect">
          <a:avLst>
            <a:gd name="adj" fmla="val 10000"/>
          </a:avLst>
        </a:prstGeom>
        <a:gradFill rotWithShape="0">
          <a:gsLst>
            <a:gs pos="0">
              <a:schemeClr val="accent2">
                <a:hueOff val="0"/>
                <a:satOff val="0"/>
                <a:lumOff val="0"/>
                <a:alphaOff val="0"/>
                <a:tint val="100000"/>
                <a:shade val="100000"/>
                <a:satMod val="130000"/>
              </a:schemeClr>
            </a:gs>
            <a:gs pos="100000">
              <a:schemeClr val="accent2">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5080" tIns="5080" rIns="5080" bIns="5080" numCol="1" spcCol="1270" anchor="ctr" anchorCtr="0">
          <a:noAutofit/>
        </a:bodyPr>
        <a:lstStyle/>
        <a:p>
          <a:pPr marL="0" lvl="0" indent="0" algn="ctr" defTabSz="355600">
            <a:lnSpc>
              <a:spcPct val="90000"/>
            </a:lnSpc>
            <a:spcBef>
              <a:spcPct val="0"/>
            </a:spcBef>
            <a:spcAft>
              <a:spcPct val="35000"/>
            </a:spcAft>
            <a:buNone/>
          </a:pPr>
          <a:r>
            <a:rPr lang="en-US" sz="800" kern="1200" dirty="0"/>
            <a:t>Interpret main effects, interactions, and simple effects when necessary.</a:t>
          </a:r>
        </a:p>
      </dsp:txBody>
      <dsp:txXfrm>
        <a:off x="5815967" y="452484"/>
        <a:ext cx="1338312" cy="648966"/>
      </dsp:txXfrm>
    </dsp:sp>
    <dsp:sp modelId="{3115419D-F63F-9F48-B284-9BCAA5E07C22}">
      <dsp:nvSpPr>
        <dsp:cNvPr id="0" name=""/>
        <dsp:cNvSpPr/>
      </dsp:nvSpPr>
      <dsp:spPr>
        <a:xfrm>
          <a:off x="7174469" y="767717"/>
          <a:ext cx="551477" cy="18500"/>
        </a:xfrm>
        <a:custGeom>
          <a:avLst/>
          <a:gdLst/>
          <a:ahLst/>
          <a:cxnLst/>
          <a:rect l="0" t="0" r="0" b="0"/>
          <a:pathLst>
            <a:path>
              <a:moveTo>
                <a:pt x="0" y="9250"/>
              </a:moveTo>
              <a:lnTo>
                <a:pt x="551477" y="9250"/>
              </a:lnTo>
            </a:path>
          </a:pathLst>
        </a:custGeom>
        <a:noFill/>
        <a:ln w="9525" cap="flat" cmpd="sng" algn="ctr">
          <a:solidFill>
            <a:schemeClr val="accent2">
              <a:shade val="80000"/>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7436421" y="763180"/>
        <a:ext cx="27573" cy="27573"/>
      </dsp:txXfrm>
    </dsp:sp>
    <dsp:sp modelId="{8C427B80-5BAE-5F4F-8CAD-6757D59BD238}">
      <dsp:nvSpPr>
        <dsp:cNvPr id="0" name=""/>
        <dsp:cNvSpPr/>
      </dsp:nvSpPr>
      <dsp:spPr>
        <a:xfrm>
          <a:off x="7725946" y="432294"/>
          <a:ext cx="1378692" cy="689346"/>
        </a:xfrm>
        <a:prstGeom prst="roundRect">
          <a:avLst>
            <a:gd name="adj" fmla="val 10000"/>
          </a:avLst>
        </a:prstGeom>
        <a:gradFill rotWithShape="0">
          <a:gsLst>
            <a:gs pos="0">
              <a:schemeClr val="accent2">
                <a:hueOff val="0"/>
                <a:satOff val="0"/>
                <a:lumOff val="0"/>
                <a:alphaOff val="0"/>
                <a:tint val="100000"/>
                <a:shade val="100000"/>
                <a:satMod val="130000"/>
              </a:schemeClr>
            </a:gs>
            <a:gs pos="100000">
              <a:schemeClr val="accent2">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5080" tIns="5080" rIns="5080" bIns="5080" numCol="1" spcCol="1270" anchor="ctr" anchorCtr="0">
          <a:noAutofit/>
        </a:bodyPr>
        <a:lstStyle/>
        <a:p>
          <a:pPr marL="0" lvl="0" indent="0" algn="ctr" defTabSz="355600">
            <a:lnSpc>
              <a:spcPct val="90000"/>
            </a:lnSpc>
            <a:spcBef>
              <a:spcPct val="0"/>
            </a:spcBef>
            <a:spcAft>
              <a:spcPct val="35000"/>
            </a:spcAft>
            <a:buNone/>
          </a:pPr>
          <a:r>
            <a:rPr lang="en-US" sz="800" kern="1200" dirty="0"/>
            <a:t>Use </a:t>
          </a:r>
          <a:r>
            <a:rPr lang="en-US" sz="800" kern="1200" dirty="0" err="1"/>
            <a:t>emmeans</a:t>
          </a:r>
          <a:r>
            <a:rPr lang="en-US" sz="800" kern="1200" dirty="0"/>
            <a:t> or </a:t>
          </a:r>
          <a:r>
            <a:rPr lang="en-US" sz="800" kern="1200" dirty="0" err="1"/>
            <a:t>glht</a:t>
          </a:r>
          <a:r>
            <a:rPr lang="en-US" sz="800" kern="1200" dirty="0"/>
            <a:t> to determine significance between levels and get a p-value.  </a:t>
          </a:r>
        </a:p>
      </dsp:txBody>
      <dsp:txXfrm>
        <a:off x="7746136" y="452484"/>
        <a:ext cx="1338312" cy="648966"/>
      </dsp:txXfrm>
    </dsp:sp>
    <dsp:sp modelId="{FC177C59-7E0C-854B-80E5-55EC49A55BCB}">
      <dsp:nvSpPr>
        <dsp:cNvPr id="0" name=""/>
        <dsp:cNvSpPr/>
      </dsp:nvSpPr>
      <dsp:spPr>
        <a:xfrm rot="18770822">
          <a:off x="3184397" y="2254120"/>
          <a:ext cx="810943" cy="18500"/>
        </a:xfrm>
        <a:custGeom>
          <a:avLst/>
          <a:gdLst/>
          <a:ahLst/>
          <a:cxnLst/>
          <a:rect l="0" t="0" r="0" b="0"/>
          <a:pathLst>
            <a:path>
              <a:moveTo>
                <a:pt x="0" y="9250"/>
              </a:moveTo>
              <a:lnTo>
                <a:pt x="810943" y="9250"/>
              </a:lnTo>
            </a:path>
          </a:pathLst>
        </a:custGeom>
        <a:noFill/>
        <a:ln w="9525" cap="flat" cmpd="sng" algn="ctr">
          <a:solidFill>
            <a:schemeClr val="accent2">
              <a:shade val="80000"/>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3569595" y="2243097"/>
        <a:ext cx="40547" cy="40547"/>
      </dsp:txXfrm>
    </dsp:sp>
    <dsp:sp modelId="{1981B657-D9DD-9C42-B88F-12BE2B38F2DC}">
      <dsp:nvSpPr>
        <dsp:cNvPr id="0" name=""/>
        <dsp:cNvSpPr/>
      </dsp:nvSpPr>
      <dsp:spPr>
        <a:xfrm>
          <a:off x="3865607" y="1621416"/>
          <a:ext cx="1378692" cy="689346"/>
        </a:xfrm>
        <a:prstGeom prst="roundRect">
          <a:avLst>
            <a:gd name="adj" fmla="val 10000"/>
          </a:avLst>
        </a:prstGeom>
        <a:gradFill rotWithShape="0">
          <a:gsLst>
            <a:gs pos="0">
              <a:schemeClr val="accent2">
                <a:hueOff val="0"/>
                <a:satOff val="0"/>
                <a:lumOff val="0"/>
                <a:alphaOff val="0"/>
                <a:tint val="100000"/>
                <a:shade val="100000"/>
                <a:satMod val="130000"/>
              </a:schemeClr>
            </a:gs>
            <a:gs pos="100000">
              <a:schemeClr val="accent2">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5080" tIns="5080" rIns="5080" bIns="5080" numCol="1" spcCol="1270" anchor="ctr" anchorCtr="0">
          <a:noAutofit/>
        </a:bodyPr>
        <a:lstStyle/>
        <a:p>
          <a:pPr marL="0" lvl="0" indent="0" algn="ctr" defTabSz="355600">
            <a:lnSpc>
              <a:spcPct val="90000"/>
            </a:lnSpc>
            <a:spcBef>
              <a:spcPct val="0"/>
            </a:spcBef>
            <a:spcAft>
              <a:spcPct val="35000"/>
            </a:spcAft>
            <a:buNone/>
          </a:pPr>
          <a:r>
            <a:rPr lang="en-US" sz="800" kern="1200" dirty="0"/>
            <a:t>Fit full model. No model selection, except removing nonsignificant interactions. (Philip’s preference)</a:t>
          </a:r>
        </a:p>
      </dsp:txBody>
      <dsp:txXfrm>
        <a:off x="3885797" y="1641606"/>
        <a:ext cx="1338312" cy="648966"/>
      </dsp:txXfrm>
    </dsp:sp>
    <dsp:sp modelId="{094CF964-E528-934E-A3D0-C8B6CB29EEE2}">
      <dsp:nvSpPr>
        <dsp:cNvPr id="0" name=""/>
        <dsp:cNvSpPr/>
      </dsp:nvSpPr>
      <dsp:spPr>
        <a:xfrm>
          <a:off x="5244300" y="1956839"/>
          <a:ext cx="551477" cy="18500"/>
        </a:xfrm>
        <a:custGeom>
          <a:avLst/>
          <a:gdLst/>
          <a:ahLst/>
          <a:cxnLst/>
          <a:rect l="0" t="0" r="0" b="0"/>
          <a:pathLst>
            <a:path>
              <a:moveTo>
                <a:pt x="0" y="9250"/>
              </a:moveTo>
              <a:lnTo>
                <a:pt x="551477" y="9250"/>
              </a:lnTo>
            </a:path>
          </a:pathLst>
        </a:custGeom>
        <a:noFill/>
        <a:ln w="9525" cap="flat" cmpd="sng" algn="ctr">
          <a:solidFill>
            <a:schemeClr val="accent2">
              <a:shade val="80000"/>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5506251" y="1952303"/>
        <a:ext cx="27573" cy="27573"/>
      </dsp:txXfrm>
    </dsp:sp>
    <dsp:sp modelId="{5098BB29-9B77-9043-97E7-8CB46AED8BB1}">
      <dsp:nvSpPr>
        <dsp:cNvPr id="0" name=""/>
        <dsp:cNvSpPr/>
      </dsp:nvSpPr>
      <dsp:spPr>
        <a:xfrm>
          <a:off x="5795777" y="1621416"/>
          <a:ext cx="1378692" cy="689346"/>
        </a:xfrm>
        <a:prstGeom prst="roundRect">
          <a:avLst>
            <a:gd name="adj" fmla="val 10000"/>
          </a:avLst>
        </a:prstGeom>
        <a:gradFill rotWithShape="0">
          <a:gsLst>
            <a:gs pos="0">
              <a:schemeClr val="accent2">
                <a:hueOff val="0"/>
                <a:satOff val="0"/>
                <a:lumOff val="0"/>
                <a:alphaOff val="0"/>
                <a:tint val="100000"/>
                <a:shade val="100000"/>
                <a:satMod val="130000"/>
              </a:schemeClr>
            </a:gs>
            <a:gs pos="100000">
              <a:schemeClr val="accent2">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5080" tIns="5080" rIns="5080" bIns="5080" numCol="1" spcCol="1270" anchor="ctr" anchorCtr="0">
          <a:noAutofit/>
        </a:bodyPr>
        <a:lstStyle/>
        <a:p>
          <a:pPr marL="0" lvl="0" indent="0" algn="ctr" defTabSz="355600">
            <a:lnSpc>
              <a:spcPct val="90000"/>
            </a:lnSpc>
            <a:spcBef>
              <a:spcPct val="0"/>
            </a:spcBef>
            <a:spcAft>
              <a:spcPct val="35000"/>
            </a:spcAft>
            <a:buNone/>
          </a:pPr>
          <a:r>
            <a:rPr lang="en-US" sz="800" kern="1200" dirty="0"/>
            <a:t>Interpret main effects, interactions, and simple effects when necessary. </a:t>
          </a:r>
        </a:p>
      </dsp:txBody>
      <dsp:txXfrm>
        <a:off x="5815967" y="1641606"/>
        <a:ext cx="1338312" cy="648966"/>
      </dsp:txXfrm>
    </dsp:sp>
    <dsp:sp modelId="{0FB571A8-B3E0-3B41-897E-C852E5380E55}">
      <dsp:nvSpPr>
        <dsp:cNvPr id="0" name=""/>
        <dsp:cNvSpPr/>
      </dsp:nvSpPr>
      <dsp:spPr>
        <a:xfrm rot="19457599">
          <a:off x="7110635" y="1758652"/>
          <a:ext cx="679146" cy="18500"/>
        </a:xfrm>
        <a:custGeom>
          <a:avLst/>
          <a:gdLst/>
          <a:ahLst/>
          <a:cxnLst/>
          <a:rect l="0" t="0" r="0" b="0"/>
          <a:pathLst>
            <a:path>
              <a:moveTo>
                <a:pt x="0" y="9250"/>
              </a:moveTo>
              <a:lnTo>
                <a:pt x="679146" y="9250"/>
              </a:lnTo>
            </a:path>
          </a:pathLst>
        </a:custGeom>
        <a:noFill/>
        <a:ln w="9525" cap="flat" cmpd="sng" algn="ctr">
          <a:solidFill>
            <a:schemeClr val="accent2">
              <a:shade val="80000"/>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7433229" y="1750924"/>
        <a:ext cx="33957" cy="33957"/>
      </dsp:txXfrm>
    </dsp:sp>
    <dsp:sp modelId="{45C93A22-0C0B-3C4F-9E27-9F93F70EC336}">
      <dsp:nvSpPr>
        <dsp:cNvPr id="0" name=""/>
        <dsp:cNvSpPr/>
      </dsp:nvSpPr>
      <dsp:spPr>
        <a:xfrm>
          <a:off x="7725946" y="1225042"/>
          <a:ext cx="1378692" cy="689346"/>
        </a:xfrm>
        <a:prstGeom prst="roundRect">
          <a:avLst>
            <a:gd name="adj" fmla="val 10000"/>
          </a:avLst>
        </a:prstGeom>
        <a:gradFill rotWithShape="0">
          <a:gsLst>
            <a:gs pos="0">
              <a:schemeClr val="accent2">
                <a:hueOff val="0"/>
                <a:satOff val="0"/>
                <a:lumOff val="0"/>
                <a:alphaOff val="0"/>
                <a:tint val="100000"/>
                <a:shade val="100000"/>
                <a:satMod val="130000"/>
              </a:schemeClr>
            </a:gs>
            <a:gs pos="100000">
              <a:schemeClr val="accent2">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5080" tIns="5080" rIns="5080" bIns="5080" numCol="1" spcCol="1270" anchor="ctr" anchorCtr="0">
          <a:noAutofit/>
        </a:bodyPr>
        <a:lstStyle/>
        <a:p>
          <a:pPr marL="0" lvl="0" indent="0" algn="ctr" defTabSz="355600">
            <a:lnSpc>
              <a:spcPct val="90000"/>
            </a:lnSpc>
            <a:spcBef>
              <a:spcPct val="0"/>
            </a:spcBef>
            <a:spcAft>
              <a:spcPct val="35000"/>
            </a:spcAft>
            <a:buNone/>
          </a:pPr>
          <a:r>
            <a:rPr lang="en-US" sz="800" kern="1200" dirty="0"/>
            <a:t>Use </a:t>
          </a:r>
          <a:r>
            <a:rPr lang="en-US" sz="800" kern="1200" dirty="0" err="1"/>
            <a:t>emmeans</a:t>
          </a:r>
          <a:r>
            <a:rPr lang="en-US" sz="800" kern="1200" dirty="0"/>
            <a:t> or </a:t>
          </a:r>
          <a:r>
            <a:rPr lang="en-US" sz="800" kern="1200" dirty="0" err="1"/>
            <a:t>glht</a:t>
          </a:r>
          <a:r>
            <a:rPr lang="en-US" sz="800" kern="1200" dirty="0"/>
            <a:t> to determine significance between levels and get a p-value. </a:t>
          </a:r>
        </a:p>
      </dsp:txBody>
      <dsp:txXfrm>
        <a:off x="7746136" y="1245232"/>
        <a:ext cx="1338312" cy="648966"/>
      </dsp:txXfrm>
    </dsp:sp>
    <dsp:sp modelId="{19316004-00E0-9841-898D-0E26E9338C81}">
      <dsp:nvSpPr>
        <dsp:cNvPr id="0" name=""/>
        <dsp:cNvSpPr/>
      </dsp:nvSpPr>
      <dsp:spPr>
        <a:xfrm rot="2142401">
          <a:off x="7110635" y="2155026"/>
          <a:ext cx="679146" cy="18500"/>
        </a:xfrm>
        <a:custGeom>
          <a:avLst/>
          <a:gdLst/>
          <a:ahLst/>
          <a:cxnLst/>
          <a:rect l="0" t="0" r="0" b="0"/>
          <a:pathLst>
            <a:path>
              <a:moveTo>
                <a:pt x="0" y="9250"/>
              </a:moveTo>
              <a:lnTo>
                <a:pt x="679146" y="9250"/>
              </a:lnTo>
            </a:path>
          </a:pathLst>
        </a:custGeom>
        <a:noFill/>
        <a:ln w="9525" cap="flat" cmpd="sng" algn="ctr">
          <a:solidFill>
            <a:schemeClr val="accent2">
              <a:shade val="80000"/>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7433229" y="2147298"/>
        <a:ext cx="33957" cy="33957"/>
      </dsp:txXfrm>
    </dsp:sp>
    <dsp:sp modelId="{03A5239D-DC99-2D40-99F6-863189C54B30}">
      <dsp:nvSpPr>
        <dsp:cNvPr id="0" name=""/>
        <dsp:cNvSpPr/>
      </dsp:nvSpPr>
      <dsp:spPr>
        <a:xfrm>
          <a:off x="7725946" y="2017791"/>
          <a:ext cx="1378692" cy="689346"/>
        </a:xfrm>
        <a:prstGeom prst="roundRect">
          <a:avLst>
            <a:gd name="adj" fmla="val 10000"/>
          </a:avLst>
        </a:prstGeom>
        <a:gradFill rotWithShape="0">
          <a:gsLst>
            <a:gs pos="0">
              <a:schemeClr val="accent2">
                <a:hueOff val="0"/>
                <a:satOff val="0"/>
                <a:lumOff val="0"/>
                <a:alphaOff val="0"/>
                <a:tint val="100000"/>
                <a:shade val="100000"/>
                <a:satMod val="130000"/>
              </a:schemeClr>
            </a:gs>
            <a:gs pos="100000">
              <a:schemeClr val="accent2">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5080" tIns="5080" rIns="5080" bIns="5080" numCol="1" spcCol="1270" anchor="ctr" anchorCtr="0">
          <a:noAutofit/>
        </a:bodyPr>
        <a:lstStyle/>
        <a:p>
          <a:pPr marL="0" lvl="0" indent="0" algn="ctr" defTabSz="355600">
            <a:lnSpc>
              <a:spcPct val="90000"/>
            </a:lnSpc>
            <a:spcBef>
              <a:spcPct val="0"/>
            </a:spcBef>
            <a:spcAft>
              <a:spcPct val="35000"/>
            </a:spcAft>
            <a:buNone/>
          </a:pPr>
          <a:r>
            <a:rPr lang="en-US" sz="800" kern="1200" dirty="0"/>
            <a:t>Use confidence intervals to determine which coefficients are important predictors. </a:t>
          </a:r>
        </a:p>
      </dsp:txBody>
      <dsp:txXfrm>
        <a:off x="7746136" y="2037981"/>
        <a:ext cx="1338312" cy="648966"/>
      </dsp:txXfrm>
    </dsp:sp>
    <dsp:sp modelId="{EE8B56F5-CFBB-A649-9052-7E47F19003D2}">
      <dsp:nvSpPr>
        <dsp:cNvPr id="0" name=""/>
        <dsp:cNvSpPr/>
      </dsp:nvSpPr>
      <dsp:spPr>
        <a:xfrm rot="2829178">
          <a:off x="3184397" y="2848681"/>
          <a:ext cx="810943" cy="18500"/>
        </a:xfrm>
        <a:custGeom>
          <a:avLst/>
          <a:gdLst/>
          <a:ahLst/>
          <a:cxnLst/>
          <a:rect l="0" t="0" r="0" b="0"/>
          <a:pathLst>
            <a:path>
              <a:moveTo>
                <a:pt x="0" y="9250"/>
              </a:moveTo>
              <a:lnTo>
                <a:pt x="810943" y="9250"/>
              </a:lnTo>
            </a:path>
          </a:pathLst>
        </a:custGeom>
        <a:noFill/>
        <a:ln w="9525" cap="flat" cmpd="sng" algn="ctr">
          <a:solidFill>
            <a:schemeClr val="accent2">
              <a:shade val="80000"/>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3569595" y="2837658"/>
        <a:ext cx="40547" cy="40547"/>
      </dsp:txXfrm>
    </dsp:sp>
    <dsp:sp modelId="{90E88C97-0490-4A41-9084-BFD7F311D3BD}">
      <dsp:nvSpPr>
        <dsp:cNvPr id="0" name=""/>
        <dsp:cNvSpPr/>
      </dsp:nvSpPr>
      <dsp:spPr>
        <a:xfrm>
          <a:off x="3865607" y="2810539"/>
          <a:ext cx="1378692" cy="689346"/>
        </a:xfrm>
        <a:prstGeom prst="roundRect">
          <a:avLst>
            <a:gd name="adj" fmla="val 10000"/>
          </a:avLst>
        </a:prstGeom>
        <a:gradFill rotWithShape="0">
          <a:gsLst>
            <a:gs pos="0">
              <a:schemeClr val="accent2">
                <a:hueOff val="0"/>
                <a:satOff val="0"/>
                <a:lumOff val="0"/>
                <a:alphaOff val="0"/>
                <a:tint val="100000"/>
                <a:shade val="100000"/>
                <a:satMod val="130000"/>
              </a:schemeClr>
            </a:gs>
            <a:gs pos="100000">
              <a:schemeClr val="accent2">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5080" tIns="5080" rIns="5080" bIns="5080" numCol="1" spcCol="1270" anchor="ctr" anchorCtr="0">
          <a:noAutofit/>
        </a:bodyPr>
        <a:lstStyle/>
        <a:p>
          <a:pPr marL="0" lvl="0" indent="0" algn="ctr" defTabSz="355600">
            <a:lnSpc>
              <a:spcPct val="90000"/>
            </a:lnSpc>
            <a:spcBef>
              <a:spcPct val="0"/>
            </a:spcBef>
            <a:spcAft>
              <a:spcPct val="35000"/>
            </a:spcAft>
            <a:buNone/>
          </a:pPr>
          <a:r>
            <a:rPr lang="en-US" sz="800" kern="1200" dirty="0"/>
            <a:t>Fill full model and appropriate </a:t>
          </a:r>
          <a:r>
            <a:rPr lang="en-US" sz="800" kern="1200" dirty="0" err="1"/>
            <a:t>submodels</a:t>
          </a:r>
          <a:r>
            <a:rPr lang="en-US" sz="800" kern="1200" dirty="0"/>
            <a:t>. Use Likelihood Ratio Tests to identify best-fitting model. </a:t>
          </a:r>
        </a:p>
      </dsp:txBody>
      <dsp:txXfrm>
        <a:off x="3885797" y="2830729"/>
        <a:ext cx="1338312" cy="648966"/>
      </dsp:txXfrm>
    </dsp:sp>
    <dsp:sp modelId="{9E2C427F-FD12-4A40-8B3E-9C91108BEFB8}">
      <dsp:nvSpPr>
        <dsp:cNvPr id="0" name=""/>
        <dsp:cNvSpPr/>
      </dsp:nvSpPr>
      <dsp:spPr>
        <a:xfrm rot="19457599">
          <a:off x="5180465" y="2947774"/>
          <a:ext cx="679146" cy="18500"/>
        </a:xfrm>
        <a:custGeom>
          <a:avLst/>
          <a:gdLst/>
          <a:ahLst/>
          <a:cxnLst/>
          <a:rect l="0" t="0" r="0" b="0"/>
          <a:pathLst>
            <a:path>
              <a:moveTo>
                <a:pt x="0" y="9250"/>
              </a:moveTo>
              <a:lnTo>
                <a:pt x="679146" y="9250"/>
              </a:lnTo>
            </a:path>
          </a:pathLst>
        </a:custGeom>
        <a:noFill/>
        <a:ln w="9525" cap="flat" cmpd="sng" algn="ctr">
          <a:solidFill>
            <a:schemeClr val="accent2">
              <a:shade val="80000"/>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5503060" y="2940046"/>
        <a:ext cx="33957" cy="33957"/>
      </dsp:txXfrm>
    </dsp:sp>
    <dsp:sp modelId="{81D0B23E-622B-FE43-B2C0-292A3288C7A8}">
      <dsp:nvSpPr>
        <dsp:cNvPr id="0" name=""/>
        <dsp:cNvSpPr/>
      </dsp:nvSpPr>
      <dsp:spPr>
        <a:xfrm>
          <a:off x="5795777" y="2414165"/>
          <a:ext cx="1378692" cy="689346"/>
        </a:xfrm>
        <a:prstGeom prst="roundRect">
          <a:avLst>
            <a:gd name="adj" fmla="val 10000"/>
          </a:avLst>
        </a:prstGeom>
        <a:gradFill rotWithShape="0">
          <a:gsLst>
            <a:gs pos="0">
              <a:schemeClr val="accent2">
                <a:hueOff val="0"/>
                <a:satOff val="0"/>
                <a:lumOff val="0"/>
                <a:alphaOff val="0"/>
                <a:tint val="100000"/>
                <a:shade val="100000"/>
                <a:satMod val="130000"/>
              </a:schemeClr>
            </a:gs>
            <a:gs pos="100000">
              <a:schemeClr val="accent2">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5080" tIns="5080" rIns="5080" bIns="5080" numCol="1" spcCol="1270" anchor="ctr" anchorCtr="0">
          <a:noAutofit/>
        </a:bodyPr>
        <a:lstStyle/>
        <a:p>
          <a:pPr marL="0" lvl="0" indent="0" algn="ctr" defTabSz="355600">
            <a:lnSpc>
              <a:spcPct val="90000"/>
            </a:lnSpc>
            <a:spcBef>
              <a:spcPct val="0"/>
            </a:spcBef>
            <a:spcAft>
              <a:spcPct val="35000"/>
            </a:spcAft>
            <a:buNone/>
          </a:pPr>
          <a:r>
            <a:rPr lang="en-US" sz="800" kern="1200" dirty="0"/>
            <a:t>Note </a:t>
          </a:r>
          <a:r>
            <a:rPr lang="mr-IN" sz="800" kern="1200" dirty="0"/>
            <a:t>–</a:t>
          </a:r>
          <a:r>
            <a:rPr lang="en-US" sz="800" kern="1200" dirty="0"/>
            <a:t> not appropriate for most GLMM’s. </a:t>
          </a:r>
        </a:p>
      </dsp:txBody>
      <dsp:txXfrm>
        <a:off x="5815967" y="2434355"/>
        <a:ext cx="1338312" cy="648966"/>
      </dsp:txXfrm>
    </dsp:sp>
    <dsp:sp modelId="{E24E6B14-0C47-EA49-B447-C1A9CDDC4AAF}">
      <dsp:nvSpPr>
        <dsp:cNvPr id="0" name=""/>
        <dsp:cNvSpPr/>
      </dsp:nvSpPr>
      <dsp:spPr>
        <a:xfrm rot="2142401">
          <a:off x="5180465" y="3344149"/>
          <a:ext cx="679146" cy="18500"/>
        </a:xfrm>
        <a:custGeom>
          <a:avLst/>
          <a:gdLst/>
          <a:ahLst/>
          <a:cxnLst/>
          <a:rect l="0" t="0" r="0" b="0"/>
          <a:pathLst>
            <a:path>
              <a:moveTo>
                <a:pt x="0" y="9250"/>
              </a:moveTo>
              <a:lnTo>
                <a:pt x="679146" y="9250"/>
              </a:lnTo>
            </a:path>
          </a:pathLst>
        </a:custGeom>
        <a:noFill/>
        <a:ln w="9525" cap="flat" cmpd="sng" algn="ctr">
          <a:solidFill>
            <a:schemeClr val="accent2">
              <a:shade val="80000"/>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5503060" y="3336420"/>
        <a:ext cx="33957" cy="33957"/>
      </dsp:txXfrm>
    </dsp:sp>
    <dsp:sp modelId="{ECB91306-2CE2-074E-BF46-9AD00B600AA9}">
      <dsp:nvSpPr>
        <dsp:cNvPr id="0" name=""/>
        <dsp:cNvSpPr/>
      </dsp:nvSpPr>
      <dsp:spPr>
        <a:xfrm>
          <a:off x="5795777" y="3206913"/>
          <a:ext cx="1378692" cy="689346"/>
        </a:xfrm>
        <a:prstGeom prst="roundRect">
          <a:avLst>
            <a:gd name="adj" fmla="val 10000"/>
          </a:avLst>
        </a:prstGeom>
        <a:gradFill rotWithShape="0">
          <a:gsLst>
            <a:gs pos="0">
              <a:schemeClr val="accent2">
                <a:hueOff val="0"/>
                <a:satOff val="0"/>
                <a:lumOff val="0"/>
                <a:alphaOff val="0"/>
                <a:tint val="100000"/>
                <a:shade val="100000"/>
                <a:satMod val="130000"/>
              </a:schemeClr>
            </a:gs>
            <a:gs pos="100000">
              <a:schemeClr val="accent2">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5080" tIns="5080" rIns="5080" bIns="5080" numCol="1" spcCol="1270" anchor="ctr" anchorCtr="0">
          <a:noAutofit/>
        </a:bodyPr>
        <a:lstStyle/>
        <a:p>
          <a:pPr marL="0" lvl="0" indent="0" algn="ctr" defTabSz="355600">
            <a:lnSpc>
              <a:spcPct val="90000"/>
            </a:lnSpc>
            <a:spcBef>
              <a:spcPct val="0"/>
            </a:spcBef>
            <a:spcAft>
              <a:spcPct val="35000"/>
            </a:spcAft>
            <a:buNone/>
          </a:pPr>
          <a:r>
            <a:rPr lang="en-US" sz="800" kern="1200" dirty="0"/>
            <a:t>Get a p-value describing which model fits best. </a:t>
          </a:r>
        </a:p>
      </dsp:txBody>
      <dsp:txXfrm>
        <a:off x="5815967" y="3227103"/>
        <a:ext cx="1338312" cy="648966"/>
      </dsp:txXfrm>
    </dsp:sp>
    <dsp:sp modelId="{97EEADB9-2E14-3840-8B99-C18EF396B3A3}">
      <dsp:nvSpPr>
        <dsp:cNvPr id="0" name=""/>
        <dsp:cNvSpPr/>
      </dsp:nvSpPr>
      <dsp:spPr>
        <a:xfrm rot="4369170">
          <a:off x="2656373" y="3443242"/>
          <a:ext cx="1866990" cy="18500"/>
        </a:xfrm>
        <a:custGeom>
          <a:avLst/>
          <a:gdLst/>
          <a:ahLst/>
          <a:cxnLst/>
          <a:rect l="0" t="0" r="0" b="0"/>
          <a:pathLst>
            <a:path>
              <a:moveTo>
                <a:pt x="0" y="9250"/>
              </a:moveTo>
              <a:lnTo>
                <a:pt x="1866990" y="9250"/>
              </a:lnTo>
            </a:path>
          </a:pathLst>
        </a:custGeom>
        <a:noFill/>
        <a:ln w="9525" cap="flat" cmpd="sng" algn="ctr">
          <a:solidFill>
            <a:schemeClr val="accent2">
              <a:shade val="80000"/>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66700">
            <a:lnSpc>
              <a:spcPct val="90000"/>
            </a:lnSpc>
            <a:spcBef>
              <a:spcPct val="0"/>
            </a:spcBef>
            <a:spcAft>
              <a:spcPct val="35000"/>
            </a:spcAft>
            <a:buNone/>
          </a:pPr>
          <a:endParaRPr lang="en-US" sz="600" kern="1200"/>
        </a:p>
      </dsp:txBody>
      <dsp:txXfrm>
        <a:off x="3543194" y="3405818"/>
        <a:ext cx="93349" cy="93349"/>
      </dsp:txXfrm>
    </dsp:sp>
    <dsp:sp modelId="{DA1BABDF-BBAC-AB4B-A2B7-434E2A05EAE3}">
      <dsp:nvSpPr>
        <dsp:cNvPr id="0" name=""/>
        <dsp:cNvSpPr/>
      </dsp:nvSpPr>
      <dsp:spPr>
        <a:xfrm>
          <a:off x="3865607" y="3999661"/>
          <a:ext cx="1378692" cy="689346"/>
        </a:xfrm>
        <a:prstGeom prst="roundRect">
          <a:avLst>
            <a:gd name="adj" fmla="val 10000"/>
          </a:avLst>
        </a:prstGeom>
        <a:gradFill rotWithShape="0">
          <a:gsLst>
            <a:gs pos="0">
              <a:schemeClr val="accent2">
                <a:hueOff val="0"/>
                <a:satOff val="0"/>
                <a:lumOff val="0"/>
                <a:alphaOff val="0"/>
                <a:tint val="100000"/>
                <a:shade val="100000"/>
                <a:satMod val="130000"/>
              </a:schemeClr>
            </a:gs>
            <a:gs pos="100000">
              <a:schemeClr val="accent2">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5080" tIns="5080" rIns="5080" bIns="5080" numCol="1" spcCol="1270" anchor="ctr" anchorCtr="0">
          <a:noAutofit/>
        </a:bodyPr>
        <a:lstStyle/>
        <a:p>
          <a:pPr marL="0" lvl="0" indent="0" algn="ctr" defTabSz="355600">
            <a:lnSpc>
              <a:spcPct val="90000"/>
            </a:lnSpc>
            <a:spcBef>
              <a:spcPct val="0"/>
            </a:spcBef>
            <a:spcAft>
              <a:spcPct val="35000"/>
            </a:spcAft>
            <a:buNone/>
          </a:pPr>
          <a:r>
            <a:rPr lang="en-US" sz="800" kern="1200" dirty="0"/>
            <a:t>Use model selection based on AIC/BIC to choose best-fitting model. </a:t>
          </a:r>
        </a:p>
      </dsp:txBody>
      <dsp:txXfrm>
        <a:off x="3885797" y="4019851"/>
        <a:ext cx="1338312" cy="648966"/>
      </dsp:txXfrm>
    </dsp:sp>
    <dsp:sp modelId="{9DE56F1D-D716-9542-8349-F358305F98B6}">
      <dsp:nvSpPr>
        <dsp:cNvPr id="0" name=""/>
        <dsp:cNvSpPr/>
      </dsp:nvSpPr>
      <dsp:spPr>
        <a:xfrm>
          <a:off x="5244300" y="4335084"/>
          <a:ext cx="551477" cy="18500"/>
        </a:xfrm>
        <a:custGeom>
          <a:avLst/>
          <a:gdLst/>
          <a:ahLst/>
          <a:cxnLst/>
          <a:rect l="0" t="0" r="0" b="0"/>
          <a:pathLst>
            <a:path>
              <a:moveTo>
                <a:pt x="0" y="9250"/>
              </a:moveTo>
              <a:lnTo>
                <a:pt x="551477" y="9250"/>
              </a:lnTo>
            </a:path>
          </a:pathLst>
        </a:custGeom>
        <a:noFill/>
        <a:ln w="9525" cap="flat" cmpd="sng" algn="ctr">
          <a:solidFill>
            <a:schemeClr val="accent2">
              <a:shade val="80000"/>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5506251" y="4330547"/>
        <a:ext cx="27573" cy="27573"/>
      </dsp:txXfrm>
    </dsp:sp>
    <dsp:sp modelId="{5CED880F-D973-D443-ACA7-4C7417A7AEB3}">
      <dsp:nvSpPr>
        <dsp:cNvPr id="0" name=""/>
        <dsp:cNvSpPr/>
      </dsp:nvSpPr>
      <dsp:spPr>
        <a:xfrm>
          <a:off x="5795777" y="3999661"/>
          <a:ext cx="1378692" cy="689346"/>
        </a:xfrm>
        <a:prstGeom prst="roundRect">
          <a:avLst>
            <a:gd name="adj" fmla="val 10000"/>
          </a:avLst>
        </a:prstGeom>
        <a:gradFill rotWithShape="0">
          <a:gsLst>
            <a:gs pos="0">
              <a:schemeClr val="accent2">
                <a:hueOff val="0"/>
                <a:satOff val="0"/>
                <a:lumOff val="0"/>
                <a:alphaOff val="0"/>
                <a:tint val="100000"/>
                <a:shade val="100000"/>
                <a:satMod val="130000"/>
              </a:schemeClr>
            </a:gs>
            <a:gs pos="100000">
              <a:schemeClr val="accent2">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5080" tIns="5080" rIns="5080" bIns="5080" numCol="1" spcCol="1270" anchor="ctr" anchorCtr="0">
          <a:noAutofit/>
        </a:bodyPr>
        <a:lstStyle/>
        <a:p>
          <a:pPr marL="0" lvl="0" indent="0" algn="ctr" defTabSz="355600">
            <a:lnSpc>
              <a:spcPct val="90000"/>
            </a:lnSpc>
            <a:spcBef>
              <a:spcPct val="0"/>
            </a:spcBef>
            <a:spcAft>
              <a:spcPct val="35000"/>
            </a:spcAft>
            <a:buNone/>
          </a:pPr>
          <a:r>
            <a:rPr lang="en-US" sz="800" kern="1200" dirty="0"/>
            <a:t>Discuss the variables that are included in best fitting model. You do not get a p-value as output. And it’s difficult to identify differences between levels of a factor. </a:t>
          </a:r>
        </a:p>
      </dsp:txBody>
      <dsp:txXfrm>
        <a:off x="5815967" y="4019851"/>
        <a:ext cx="1338312" cy="648966"/>
      </dsp:txXfrm>
    </dsp:sp>
    <dsp:sp modelId="{F33D8ED5-F64F-D244-916F-7D3D3FEFB1FB}">
      <dsp:nvSpPr>
        <dsp:cNvPr id="0" name=""/>
        <dsp:cNvSpPr/>
      </dsp:nvSpPr>
      <dsp:spPr>
        <a:xfrm rot="4232483">
          <a:off x="821431" y="4339926"/>
          <a:ext cx="1671270" cy="18500"/>
        </a:xfrm>
        <a:custGeom>
          <a:avLst/>
          <a:gdLst/>
          <a:ahLst/>
          <a:cxnLst/>
          <a:rect l="0" t="0" r="0" b="0"/>
          <a:pathLst>
            <a:path>
              <a:moveTo>
                <a:pt x="0" y="9250"/>
              </a:moveTo>
              <a:lnTo>
                <a:pt x="1671270" y="9250"/>
              </a:lnTo>
            </a:path>
          </a:pathLst>
        </a:custGeom>
        <a:noFill/>
        <a:ln w="9525" cap="flat" cmpd="sng" algn="ctr">
          <a:solidFill>
            <a:schemeClr val="accent2">
              <a:shade val="60000"/>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66700">
            <a:lnSpc>
              <a:spcPct val="90000"/>
            </a:lnSpc>
            <a:spcBef>
              <a:spcPct val="0"/>
            </a:spcBef>
            <a:spcAft>
              <a:spcPct val="35000"/>
            </a:spcAft>
            <a:buNone/>
          </a:pPr>
          <a:endParaRPr lang="en-US" sz="600" kern="1200"/>
        </a:p>
      </dsp:txBody>
      <dsp:txXfrm>
        <a:off x="1615284" y="4307395"/>
        <a:ext cx="83563" cy="83563"/>
      </dsp:txXfrm>
    </dsp:sp>
    <dsp:sp modelId="{3306D5D7-9252-514C-A798-8C5C8C912A78}">
      <dsp:nvSpPr>
        <dsp:cNvPr id="0" name=""/>
        <dsp:cNvSpPr/>
      </dsp:nvSpPr>
      <dsp:spPr>
        <a:xfrm>
          <a:off x="1935438" y="4792409"/>
          <a:ext cx="1378692" cy="689346"/>
        </a:xfrm>
        <a:prstGeom prst="roundRect">
          <a:avLst>
            <a:gd name="adj" fmla="val 10000"/>
          </a:avLst>
        </a:prstGeom>
        <a:gradFill rotWithShape="0">
          <a:gsLst>
            <a:gs pos="0">
              <a:schemeClr val="accent2">
                <a:hueOff val="0"/>
                <a:satOff val="0"/>
                <a:lumOff val="0"/>
                <a:alphaOff val="0"/>
                <a:tint val="100000"/>
                <a:shade val="100000"/>
                <a:satMod val="130000"/>
              </a:schemeClr>
            </a:gs>
            <a:gs pos="100000">
              <a:schemeClr val="accent2">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5080" tIns="5080" rIns="5080" bIns="5080" numCol="1" spcCol="1270" anchor="ctr" anchorCtr="0">
          <a:noAutofit/>
        </a:bodyPr>
        <a:lstStyle/>
        <a:p>
          <a:pPr marL="0" lvl="0" indent="0" algn="ctr" defTabSz="355600">
            <a:lnSpc>
              <a:spcPct val="90000"/>
            </a:lnSpc>
            <a:spcBef>
              <a:spcPct val="0"/>
            </a:spcBef>
            <a:spcAft>
              <a:spcPct val="35000"/>
            </a:spcAft>
            <a:buNone/>
          </a:pPr>
          <a:r>
            <a:rPr lang="en-US" sz="800" kern="1200" dirty="0"/>
            <a:t>I did an observational study, where I was testing a primary variable, but need to figure out which confounding variables to include. </a:t>
          </a:r>
        </a:p>
      </dsp:txBody>
      <dsp:txXfrm>
        <a:off x="1955628" y="4812599"/>
        <a:ext cx="1338312" cy="648966"/>
      </dsp:txXfrm>
    </dsp:sp>
    <dsp:sp modelId="{AD973028-A7EF-8A44-9540-D9427C30BFC7}">
      <dsp:nvSpPr>
        <dsp:cNvPr id="0" name=""/>
        <dsp:cNvSpPr/>
      </dsp:nvSpPr>
      <dsp:spPr>
        <a:xfrm>
          <a:off x="3314130" y="5127832"/>
          <a:ext cx="551477" cy="18500"/>
        </a:xfrm>
        <a:custGeom>
          <a:avLst/>
          <a:gdLst/>
          <a:ahLst/>
          <a:cxnLst/>
          <a:rect l="0" t="0" r="0" b="0"/>
          <a:pathLst>
            <a:path>
              <a:moveTo>
                <a:pt x="0" y="9250"/>
              </a:moveTo>
              <a:lnTo>
                <a:pt x="551477" y="9250"/>
              </a:lnTo>
            </a:path>
          </a:pathLst>
        </a:custGeom>
        <a:noFill/>
        <a:ln w="9525" cap="flat" cmpd="sng" algn="ctr">
          <a:solidFill>
            <a:schemeClr val="accent2">
              <a:shade val="80000"/>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3576082" y="5123296"/>
        <a:ext cx="27573" cy="27573"/>
      </dsp:txXfrm>
    </dsp:sp>
    <dsp:sp modelId="{201CC0F5-EB43-A041-A9DD-5F3AFACE7532}">
      <dsp:nvSpPr>
        <dsp:cNvPr id="0" name=""/>
        <dsp:cNvSpPr/>
      </dsp:nvSpPr>
      <dsp:spPr>
        <a:xfrm>
          <a:off x="3865607" y="4792409"/>
          <a:ext cx="1378692" cy="689346"/>
        </a:xfrm>
        <a:prstGeom prst="roundRect">
          <a:avLst>
            <a:gd name="adj" fmla="val 10000"/>
          </a:avLst>
        </a:prstGeom>
        <a:gradFill rotWithShape="0">
          <a:gsLst>
            <a:gs pos="0">
              <a:schemeClr val="accent2">
                <a:hueOff val="0"/>
                <a:satOff val="0"/>
                <a:lumOff val="0"/>
                <a:alphaOff val="0"/>
                <a:tint val="100000"/>
                <a:shade val="100000"/>
                <a:satMod val="130000"/>
              </a:schemeClr>
            </a:gs>
            <a:gs pos="100000">
              <a:schemeClr val="accent2">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5080" tIns="5080" rIns="5080" bIns="5080" numCol="1" spcCol="1270" anchor="ctr" anchorCtr="0">
          <a:noAutofit/>
        </a:bodyPr>
        <a:lstStyle/>
        <a:p>
          <a:pPr marL="0" lvl="0" indent="0" algn="ctr" defTabSz="355600">
            <a:lnSpc>
              <a:spcPct val="90000"/>
            </a:lnSpc>
            <a:spcBef>
              <a:spcPct val="0"/>
            </a:spcBef>
            <a:spcAft>
              <a:spcPct val="35000"/>
            </a:spcAft>
            <a:buNone/>
          </a:pPr>
          <a:r>
            <a:rPr lang="en-US" sz="800" kern="1200" dirty="0"/>
            <a:t>Use model selection on possible confounding variables based on AIC/BIC, then add primary variable.</a:t>
          </a:r>
        </a:p>
      </dsp:txBody>
      <dsp:txXfrm>
        <a:off x="3885797" y="4812599"/>
        <a:ext cx="1338312" cy="648966"/>
      </dsp:txXfrm>
    </dsp:sp>
    <dsp:sp modelId="{B51375F2-BD0A-AC49-8F0E-FE812B0F2717}">
      <dsp:nvSpPr>
        <dsp:cNvPr id="0" name=""/>
        <dsp:cNvSpPr/>
      </dsp:nvSpPr>
      <dsp:spPr>
        <a:xfrm>
          <a:off x="5244300" y="5127832"/>
          <a:ext cx="551477" cy="18500"/>
        </a:xfrm>
        <a:custGeom>
          <a:avLst/>
          <a:gdLst/>
          <a:ahLst/>
          <a:cxnLst/>
          <a:rect l="0" t="0" r="0" b="0"/>
          <a:pathLst>
            <a:path>
              <a:moveTo>
                <a:pt x="0" y="9250"/>
              </a:moveTo>
              <a:lnTo>
                <a:pt x="551477" y="9250"/>
              </a:lnTo>
            </a:path>
          </a:pathLst>
        </a:custGeom>
        <a:noFill/>
        <a:ln w="9525" cap="flat" cmpd="sng" algn="ctr">
          <a:solidFill>
            <a:schemeClr val="accent2">
              <a:shade val="80000"/>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5506251" y="5123296"/>
        <a:ext cx="27573" cy="27573"/>
      </dsp:txXfrm>
    </dsp:sp>
    <dsp:sp modelId="{0C341FFF-5686-BF43-9639-14ACFA423897}">
      <dsp:nvSpPr>
        <dsp:cNvPr id="0" name=""/>
        <dsp:cNvSpPr/>
      </dsp:nvSpPr>
      <dsp:spPr>
        <a:xfrm>
          <a:off x="5795777" y="4792409"/>
          <a:ext cx="1378692" cy="689346"/>
        </a:xfrm>
        <a:prstGeom prst="roundRect">
          <a:avLst>
            <a:gd name="adj" fmla="val 10000"/>
          </a:avLst>
        </a:prstGeom>
        <a:gradFill rotWithShape="0">
          <a:gsLst>
            <a:gs pos="0">
              <a:schemeClr val="accent2">
                <a:hueOff val="0"/>
                <a:satOff val="0"/>
                <a:lumOff val="0"/>
                <a:alphaOff val="0"/>
                <a:tint val="100000"/>
                <a:shade val="100000"/>
                <a:satMod val="130000"/>
              </a:schemeClr>
            </a:gs>
            <a:gs pos="100000">
              <a:schemeClr val="accent2">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5080" tIns="5080" rIns="5080" bIns="5080" numCol="1" spcCol="1270" anchor="ctr" anchorCtr="0">
          <a:noAutofit/>
        </a:bodyPr>
        <a:lstStyle/>
        <a:p>
          <a:pPr marL="0" lvl="0" indent="0" algn="ctr" defTabSz="355600">
            <a:lnSpc>
              <a:spcPct val="90000"/>
            </a:lnSpc>
            <a:spcBef>
              <a:spcPct val="0"/>
            </a:spcBef>
            <a:spcAft>
              <a:spcPct val="35000"/>
            </a:spcAft>
            <a:buNone/>
          </a:pPr>
          <a:r>
            <a:rPr lang="en-US" sz="800" kern="1200"/>
            <a:t>Discuss the variables that are included in best fitting model. You do not get a p-value as output. And it’s difficult to identify differences between levels of a factor. </a:t>
          </a:r>
          <a:endParaRPr lang="en-US" sz="800" kern="1200" dirty="0"/>
        </a:p>
      </dsp:txBody>
      <dsp:txXfrm>
        <a:off x="5815967" y="4812599"/>
        <a:ext cx="1338312" cy="648966"/>
      </dsp:txXfrm>
    </dsp:sp>
    <dsp:sp modelId="{FB23DF6C-6602-3F41-833B-CFB868BA9498}">
      <dsp:nvSpPr>
        <dsp:cNvPr id="0" name=""/>
        <dsp:cNvSpPr/>
      </dsp:nvSpPr>
      <dsp:spPr>
        <a:xfrm rot="4606345">
          <a:off x="440510" y="4736301"/>
          <a:ext cx="2433112" cy="18500"/>
        </a:xfrm>
        <a:custGeom>
          <a:avLst/>
          <a:gdLst/>
          <a:ahLst/>
          <a:cxnLst/>
          <a:rect l="0" t="0" r="0" b="0"/>
          <a:pathLst>
            <a:path>
              <a:moveTo>
                <a:pt x="0" y="9250"/>
              </a:moveTo>
              <a:lnTo>
                <a:pt x="2433112" y="9250"/>
              </a:lnTo>
            </a:path>
          </a:pathLst>
        </a:custGeom>
        <a:noFill/>
        <a:ln w="9525" cap="flat" cmpd="sng" algn="ctr">
          <a:solidFill>
            <a:schemeClr val="accent2">
              <a:shade val="60000"/>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66700">
            <a:lnSpc>
              <a:spcPct val="90000"/>
            </a:lnSpc>
            <a:spcBef>
              <a:spcPct val="0"/>
            </a:spcBef>
            <a:spcAft>
              <a:spcPct val="35000"/>
            </a:spcAft>
            <a:buNone/>
          </a:pPr>
          <a:endParaRPr lang="en-US" sz="600" kern="1200"/>
        </a:p>
      </dsp:txBody>
      <dsp:txXfrm>
        <a:off x="1596238" y="4684723"/>
        <a:ext cx="121655" cy="121655"/>
      </dsp:txXfrm>
    </dsp:sp>
    <dsp:sp modelId="{73A2B267-4E45-7F4B-B13C-16C03D0A81C7}">
      <dsp:nvSpPr>
        <dsp:cNvPr id="0" name=""/>
        <dsp:cNvSpPr/>
      </dsp:nvSpPr>
      <dsp:spPr>
        <a:xfrm>
          <a:off x="1935438" y="5585158"/>
          <a:ext cx="1378692" cy="689346"/>
        </a:xfrm>
        <a:prstGeom prst="roundRect">
          <a:avLst>
            <a:gd name="adj" fmla="val 10000"/>
          </a:avLst>
        </a:prstGeom>
        <a:gradFill rotWithShape="0">
          <a:gsLst>
            <a:gs pos="0">
              <a:schemeClr val="accent2">
                <a:hueOff val="0"/>
                <a:satOff val="0"/>
                <a:lumOff val="0"/>
                <a:alphaOff val="0"/>
                <a:tint val="100000"/>
                <a:shade val="100000"/>
                <a:satMod val="130000"/>
              </a:schemeClr>
            </a:gs>
            <a:gs pos="100000">
              <a:schemeClr val="accent2">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5080" tIns="5080" rIns="5080" bIns="5080" numCol="1" spcCol="1270" anchor="ctr" anchorCtr="0">
          <a:noAutofit/>
        </a:bodyPr>
        <a:lstStyle/>
        <a:p>
          <a:pPr marL="0" lvl="0" indent="0" algn="ctr" defTabSz="355600">
            <a:lnSpc>
              <a:spcPct val="90000"/>
            </a:lnSpc>
            <a:spcBef>
              <a:spcPct val="0"/>
            </a:spcBef>
            <a:spcAft>
              <a:spcPct val="35000"/>
            </a:spcAft>
            <a:buNone/>
          </a:pPr>
          <a:r>
            <a:rPr lang="en-US" sz="800" kern="1200" dirty="0"/>
            <a:t>I did an observational study, and I am trying to figure out which variables predict Y. </a:t>
          </a:r>
        </a:p>
      </dsp:txBody>
      <dsp:txXfrm>
        <a:off x="1955628" y="5605348"/>
        <a:ext cx="1338312" cy="648966"/>
      </dsp:txXfrm>
    </dsp:sp>
    <dsp:sp modelId="{2F1B9A1C-26EB-9B43-82FC-4543CBDC8A2B}">
      <dsp:nvSpPr>
        <dsp:cNvPr id="0" name=""/>
        <dsp:cNvSpPr/>
      </dsp:nvSpPr>
      <dsp:spPr>
        <a:xfrm>
          <a:off x="3314130" y="5920580"/>
          <a:ext cx="551477" cy="18500"/>
        </a:xfrm>
        <a:custGeom>
          <a:avLst/>
          <a:gdLst/>
          <a:ahLst/>
          <a:cxnLst/>
          <a:rect l="0" t="0" r="0" b="0"/>
          <a:pathLst>
            <a:path>
              <a:moveTo>
                <a:pt x="0" y="9250"/>
              </a:moveTo>
              <a:lnTo>
                <a:pt x="551477" y="9250"/>
              </a:lnTo>
            </a:path>
          </a:pathLst>
        </a:custGeom>
        <a:noFill/>
        <a:ln w="9525" cap="flat" cmpd="sng" algn="ctr">
          <a:solidFill>
            <a:schemeClr val="accent2">
              <a:shade val="80000"/>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3576082" y="5916044"/>
        <a:ext cx="27573" cy="27573"/>
      </dsp:txXfrm>
    </dsp:sp>
    <dsp:sp modelId="{69C38DC7-245C-444C-81D3-852CAE104FB2}">
      <dsp:nvSpPr>
        <dsp:cNvPr id="0" name=""/>
        <dsp:cNvSpPr/>
      </dsp:nvSpPr>
      <dsp:spPr>
        <a:xfrm>
          <a:off x="3865607" y="5585158"/>
          <a:ext cx="1378692" cy="689346"/>
        </a:xfrm>
        <a:prstGeom prst="roundRect">
          <a:avLst>
            <a:gd name="adj" fmla="val 10000"/>
          </a:avLst>
        </a:prstGeom>
        <a:gradFill rotWithShape="0">
          <a:gsLst>
            <a:gs pos="0">
              <a:schemeClr val="accent2">
                <a:hueOff val="0"/>
                <a:satOff val="0"/>
                <a:lumOff val="0"/>
                <a:alphaOff val="0"/>
                <a:tint val="100000"/>
                <a:shade val="100000"/>
                <a:satMod val="130000"/>
              </a:schemeClr>
            </a:gs>
            <a:gs pos="100000">
              <a:schemeClr val="accent2">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5080" tIns="5080" rIns="5080" bIns="5080" numCol="1" spcCol="1270" anchor="ctr" anchorCtr="0">
          <a:noAutofit/>
        </a:bodyPr>
        <a:lstStyle/>
        <a:p>
          <a:pPr marL="0" lvl="0" indent="0" algn="ctr" defTabSz="355600">
            <a:lnSpc>
              <a:spcPct val="90000"/>
            </a:lnSpc>
            <a:spcBef>
              <a:spcPct val="0"/>
            </a:spcBef>
            <a:spcAft>
              <a:spcPct val="35000"/>
            </a:spcAft>
            <a:buNone/>
          </a:pPr>
          <a:r>
            <a:rPr lang="en-US" sz="800" kern="1200" dirty="0"/>
            <a:t>Use model selection on an a priori chosen list of models or all subsets and evaluate using AIC/BIC. </a:t>
          </a:r>
        </a:p>
      </dsp:txBody>
      <dsp:txXfrm>
        <a:off x="3885797" y="5605348"/>
        <a:ext cx="1338312" cy="648966"/>
      </dsp:txXfrm>
    </dsp:sp>
    <dsp:sp modelId="{79CCC70C-ABC1-7049-9B8B-E5F9C9BE3794}">
      <dsp:nvSpPr>
        <dsp:cNvPr id="0" name=""/>
        <dsp:cNvSpPr/>
      </dsp:nvSpPr>
      <dsp:spPr>
        <a:xfrm>
          <a:off x="5244300" y="5920580"/>
          <a:ext cx="551477" cy="18500"/>
        </a:xfrm>
        <a:custGeom>
          <a:avLst/>
          <a:gdLst/>
          <a:ahLst/>
          <a:cxnLst/>
          <a:rect l="0" t="0" r="0" b="0"/>
          <a:pathLst>
            <a:path>
              <a:moveTo>
                <a:pt x="0" y="9250"/>
              </a:moveTo>
              <a:lnTo>
                <a:pt x="551477" y="9250"/>
              </a:lnTo>
            </a:path>
          </a:pathLst>
        </a:custGeom>
        <a:noFill/>
        <a:ln w="9525" cap="flat" cmpd="sng" algn="ctr">
          <a:solidFill>
            <a:schemeClr val="accent2">
              <a:shade val="80000"/>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5506251" y="5916044"/>
        <a:ext cx="27573" cy="27573"/>
      </dsp:txXfrm>
    </dsp:sp>
    <dsp:sp modelId="{4EC2EB32-A70A-0540-A4F3-F8DEB4E14BBD}">
      <dsp:nvSpPr>
        <dsp:cNvPr id="0" name=""/>
        <dsp:cNvSpPr/>
      </dsp:nvSpPr>
      <dsp:spPr>
        <a:xfrm>
          <a:off x="5795777" y="5585158"/>
          <a:ext cx="1378692" cy="689346"/>
        </a:xfrm>
        <a:prstGeom prst="roundRect">
          <a:avLst>
            <a:gd name="adj" fmla="val 10000"/>
          </a:avLst>
        </a:prstGeom>
        <a:gradFill rotWithShape="0">
          <a:gsLst>
            <a:gs pos="0">
              <a:schemeClr val="accent2">
                <a:hueOff val="0"/>
                <a:satOff val="0"/>
                <a:lumOff val="0"/>
                <a:alphaOff val="0"/>
                <a:tint val="100000"/>
                <a:shade val="100000"/>
                <a:satMod val="130000"/>
              </a:schemeClr>
            </a:gs>
            <a:gs pos="100000">
              <a:schemeClr val="accent2">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5080" tIns="5080" rIns="5080" bIns="5080" numCol="1" spcCol="1270" anchor="ctr" anchorCtr="0">
          <a:noAutofit/>
        </a:bodyPr>
        <a:lstStyle/>
        <a:p>
          <a:pPr marL="0" lvl="0" indent="0" algn="ctr" defTabSz="355600">
            <a:lnSpc>
              <a:spcPct val="90000"/>
            </a:lnSpc>
            <a:spcBef>
              <a:spcPct val="0"/>
            </a:spcBef>
            <a:spcAft>
              <a:spcPct val="35000"/>
            </a:spcAft>
            <a:buNone/>
          </a:pPr>
          <a:r>
            <a:rPr lang="en-US" sz="800" kern="1200"/>
            <a:t>Discuss the variables that are included in best fitting model. You do not get a p-value as output. And it’s difficult to identify differences between levels of a factor.  </a:t>
          </a:r>
          <a:endParaRPr lang="en-US" sz="800" kern="1200" dirty="0"/>
        </a:p>
      </dsp:txBody>
      <dsp:txXfrm>
        <a:off x="5815967" y="5605348"/>
        <a:ext cx="1338312" cy="648966"/>
      </dsp:txXfrm>
    </dsp:sp>
  </dsp:spTree>
</dsp:drawing>
</file>

<file path=ppt/diagrams/layout1.xml><?xml version="1.0" encoding="utf-8"?>
<dgm:layoutDef xmlns:dgm="http://schemas.openxmlformats.org/drawingml/2006/diagram" xmlns:a="http://schemas.openxmlformats.org/drawingml/2006/main" uniqueId="urn:microsoft.com/office/officeart/2005/8/layout/hierarchy2">
  <dgm:title val=""/>
  <dgm:desc val=""/>
  <dgm:catLst>
    <dgm:cat type="hierarchy" pri="5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diagram">
    <dgm:varLst>
      <dgm:chPref val="1"/>
      <dgm:dir/>
      <dgm:animOne val="branch"/>
      <dgm:animLvl val="lvl"/>
      <dgm:resizeHandles val="exact"/>
    </dgm:varLst>
    <dgm:choose name="Name0">
      <dgm:if name="Name1" func="var" arg="dir" op="equ" val="norm">
        <dgm:alg type="hierChild">
          <dgm:param type="linDir" val="fromT"/>
          <dgm:param type="chAlign" val="l"/>
        </dgm:alg>
      </dgm:if>
      <dgm:else name="Name2">
        <dgm:alg type="hierChild">
          <dgm:param type="linDir" val="fromT"/>
          <dgm:param type="chAlign" val="r"/>
        </dgm:alg>
      </dgm:else>
    </dgm:choose>
    <dgm:shape xmlns:r="http://schemas.openxmlformats.org/officeDocument/2006/relationships" r:blip="">
      <dgm:adjLst/>
    </dgm:shape>
    <dgm:presOf/>
    <dgm:constrLst>
      <dgm:constr type="h" for="des" ptType="node" refType="h"/>
      <dgm:constr type="w" for="des" ptType="node" refType="h" refFor="des" refPtType="node" fact="2"/>
      <dgm:constr type="sibSp" refType="h" refFor="des" refPtType="node" op="equ" fact="0.15"/>
      <dgm:constr type="sibSp" for="des" forName="level2hierChild" refType="h" refFor="des" refPtType="node" op="equ" fact="0.15"/>
      <dgm:constr type="sibSp" for="des" forName="level3hierChild" refType="h" refFor="des" refPtType="node" op="equ" fact="0.15"/>
      <dgm:constr type="sp" for="des" forName="root1" refType="w" refFor="des" refPtType="node" fact="0.4"/>
      <dgm:constr type="sp" for="des" forName="root2" refType="sp" refFor="des" refForName="root1" op="equ"/>
      <dgm:constr type="primFontSz" for="des" ptType="node" op="equ" val="65"/>
      <dgm:constr type="primFontSz" for="des" forName="connTx" op="equ" val="55"/>
      <dgm:constr type="primFontSz" for="des" forName="connTx" refType="primFontSz" refFor="des" refPtType="node" op="lte" fact="0.8"/>
    </dgm:constrLst>
    <dgm:ruleLst/>
    <dgm:forEach name="Name3" axis="ch">
      <dgm:forEach name="Name4" axis="self" ptType="node">
        <dgm:layoutNode name="root1">
          <dgm:choose name="Name5">
            <dgm:if name="Name6" func="var" arg="dir" op="equ" val="norm">
              <dgm:alg type="hierRoot">
                <dgm:param type="hierAlign" val="lCtrCh"/>
              </dgm:alg>
            </dgm:if>
            <dgm:else name="Name7">
              <dgm:alg type="hierRoot">
                <dgm:param type="hierAlign" val="rCtrCh"/>
              </dgm:alg>
            </dgm:else>
          </dgm:choose>
          <dgm:shape xmlns:r="http://schemas.openxmlformats.org/officeDocument/2006/relationships" r:blip="">
            <dgm:adjLst/>
          </dgm:shape>
          <dgm:presOf/>
          <dgm:constrLst/>
          <dgm:ruleLst/>
          <dgm:layoutNode name="LevelOneTextNode" styleLbl="node0">
            <dgm:varLst>
              <dgm:chPref val="3"/>
            </dgm:varLst>
            <dgm:alg type="tx"/>
            <dgm:shape xmlns:r="http://schemas.openxmlformats.org/officeDocument/2006/relationships" type="roundRect" r:blip="">
              <dgm:adjLst>
                <dgm:adj idx="1" val="0.1"/>
              </dgm:adjLst>
            </dgm:shape>
            <dgm:presOf axis="self"/>
            <dgm:constrLst>
              <dgm:constr type="tMarg" refType="primFontSz" fact="0.05"/>
              <dgm:constr type="bMarg" refType="primFontSz" fact="0.05"/>
              <dgm:constr type="lMarg" refType="primFontSz" fact="0.05"/>
              <dgm:constr type="rMarg" refType="primFontSz" fact="0.05"/>
            </dgm:constrLst>
            <dgm:ruleLst>
              <dgm:rule type="primFontSz" val="5" fact="NaN" max="NaN"/>
            </dgm:ruleLst>
          </dgm:layoutNode>
          <dgm:layoutNode name="level2hierChild">
            <dgm:choose name="Name8">
              <dgm:if name="Name9" func="var" arg="dir" op="equ" val="norm">
                <dgm:alg type="hierChild">
                  <dgm:param type="linDir" val="fromT"/>
                  <dgm:param type="chAlign" val="l"/>
                </dgm:alg>
              </dgm:if>
              <dgm:else name="Name10">
                <dgm:alg type="hierChild">
                  <dgm:param type="linDir" val="fromT"/>
                  <dgm:param type="chAlign" val="r"/>
                </dgm:alg>
              </dgm:else>
            </dgm:choose>
            <dgm:shape xmlns:r="http://schemas.openxmlformats.org/officeDocument/2006/relationships" r:blip="">
              <dgm:adjLst/>
            </dgm:shape>
            <dgm:presOf/>
            <dgm:constrLst/>
            <dgm:ruleLst/>
            <dgm:forEach name="repeat" axis="ch">
              <dgm:forEach name="Name11" axis="self" ptType="parTrans" cnt="1">
                <dgm:layoutNode name="conn2-1">
                  <dgm:choose name="Name12">
                    <dgm:if name="Name13" func="var" arg="dir" op="equ" val="norm">
                      <dgm:alg type="conn">
                        <dgm:param type="dim" val="1D"/>
                        <dgm:param type="begPts" val="midR"/>
                        <dgm:param type="endPts" val="midL"/>
                        <dgm:param type="endSty" val="noArr"/>
                      </dgm:alg>
                    </dgm:if>
                    <dgm:else name="Name14">
                      <dgm:alg type="conn">
                        <dgm:param type="dim" val="1D"/>
                        <dgm:param type="begPts" val="midL"/>
                        <dgm:param type="endPts" val="midR"/>
                        <dgm:param type="endSty" val="noArr"/>
                      </dgm:alg>
                    </dgm:else>
                  </dgm:choose>
                  <dgm:shape xmlns:r="http://schemas.openxmlformats.org/officeDocument/2006/relationships" type="conn" r:blip="">
                    <dgm:adjLst/>
                  </dgm:shape>
                  <dgm:presOf axis="self"/>
                  <dgm:constrLst>
                    <dgm:constr type="w" val="1"/>
                    <dgm:constr type="h" val="5"/>
                    <dgm:constr type="connDist"/>
                    <dgm:constr type="begPad"/>
                    <dgm:constr type="endPad"/>
                    <dgm:constr type="userA" for="ch" refType="connDist"/>
                  </dgm:constrLst>
                  <dgm:ruleLst/>
                  <dgm:layoutNode name="connTx">
                    <dgm:alg type="tx">
                      <dgm:param type="autoTxRot" val="grav"/>
                    </dgm:alg>
                    <dgm:shape xmlns:r="http://schemas.openxmlformats.org/officeDocument/2006/relationships" type="rect" r:blip="" hideGeom="1">
                      <dgm:adjLst/>
                    </dgm:shape>
                    <dgm:presOf axis="self"/>
                    <dgm:constrLst>
                      <dgm:constr type="userA"/>
                      <dgm:constr type="w" refType="userA" fact="0.05"/>
                      <dgm:constr type="h" refType="userA" fact="0.05"/>
                      <dgm:constr type="lMarg" val="1"/>
                      <dgm:constr type="rMarg" val="1"/>
                      <dgm:constr type="tMarg"/>
                      <dgm:constr type="bMarg"/>
                    </dgm:constrLst>
                    <dgm:ruleLst>
                      <dgm:rule type="h" val="NaN" fact="0.25" max="NaN"/>
                      <dgm:rule type="w" val="NaN" fact="0.8" max="NaN"/>
                      <dgm:rule type="primFontSz" val="5" fact="NaN" max="NaN"/>
                    </dgm:ruleLst>
                  </dgm:layoutNode>
                </dgm:layoutNode>
              </dgm:forEach>
              <dgm:forEach name="Name15" axis="self" ptType="node">
                <dgm:layoutNode name="root2">
                  <dgm:choose name="Name16">
                    <dgm:if name="Name17" func="var" arg="dir" op="equ" val="norm">
                      <dgm:alg type="hierRoot">
                        <dgm:param type="hierAlign" val="lCtrCh"/>
                      </dgm:alg>
                    </dgm:if>
                    <dgm:else name="Name18">
                      <dgm:alg type="hierRoot">
                        <dgm:param type="hierAlign" val="rCtrCh"/>
                      </dgm:alg>
                    </dgm:else>
                  </dgm:choose>
                  <dgm:shape xmlns:r="http://schemas.openxmlformats.org/officeDocument/2006/relationships" r:blip="">
                    <dgm:adjLst/>
                  </dgm:shape>
                  <dgm:presOf/>
                  <dgm:constrLst/>
                  <dgm:ruleLst/>
                  <dgm:layoutNode name="LevelTwoTextNode">
                    <dgm:varLst>
                      <dgm:chPref val="3"/>
                    </dgm:varLst>
                    <dgm:alg type="tx"/>
                    <dgm:shape xmlns:r="http://schemas.openxmlformats.org/officeDocument/2006/relationships" type="roundRect" r:blip="">
                      <dgm:adjLst>
                        <dgm:adj idx="1" val="0.1"/>
                      </dgm:adjLst>
                    </dgm:shape>
                    <dgm:presOf axis="self"/>
                    <dgm:constrLst>
                      <dgm:constr type="tMarg" refType="primFontSz" fact="0.05"/>
                      <dgm:constr type="bMarg" refType="primFontSz" fact="0.05"/>
                      <dgm:constr type="lMarg" refType="primFontSz" fact="0.05"/>
                      <dgm:constr type="rMarg" refType="primFontSz" fact="0.05"/>
                    </dgm:constrLst>
                    <dgm:ruleLst>
                      <dgm:rule type="primFontSz" val="5" fact="NaN" max="NaN"/>
                    </dgm:ruleLst>
                  </dgm:layoutNode>
                  <dgm:layoutNode name="level3hierChild">
                    <dgm:choose name="Name19">
                      <dgm:if name="Name20" func="var" arg="dir" op="equ" val="norm">
                        <dgm:alg type="hierChild">
                          <dgm:param type="linDir" val="fromT"/>
                          <dgm:param type="chAlign" val="l"/>
                        </dgm:alg>
                      </dgm:if>
                      <dgm:else name="Name21">
                        <dgm:alg type="hierChild">
                          <dgm:param type="linDir" val="fromT"/>
                          <dgm:param type="chAlign" val="r"/>
                        </dgm:alg>
                      </dgm:else>
                    </dgm:choose>
                    <dgm:shape xmlns:r="http://schemas.openxmlformats.org/officeDocument/2006/relationships" r:blip="">
                      <dgm:adjLst/>
                    </dgm:shape>
                    <dgm:presOf/>
                    <dgm:constrLst/>
                    <dgm:ruleLst/>
                    <dgm:forEach name="Name22" ref="repeat"/>
                  </dgm:layoutNode>
                </dgm:layoutNode>
              </dgm:forEach>
            </dgm:forEach>
          </dgm:layoutNode>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hierarchy2">
  <dgm:title val=""/>
  <dgm:desc val=""/>
  <dgm:catLst>
    <dgm:cat type="hierarchy" pri="5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diagram">
    <dgm:varLst>
      <dgm:chPref val="1"/>
      <dgm:dir/>
      <dgm:animOne val="branch"/>
      <dgm:animLvl val="lvl"/>
      <dgm:resizeHandles val="exact"/>
    </dgm:varLst>
    <dgm:choose name="Name0">
      <dgm:if name="Name1" func="var" arg="dir" op="equ" val="norm">
        <dgm:alg type="hierChild">
          <dgm:param type="linDir" val="fromT"/>
          <dgm:param type="chAlign" val="l"/>
        </dgm:alg>
      </dgm:if>
      <dgm:else name="Name2">
        <dgm:alg type="hierChild">
          <dgm:param type="linDir" val="fromT"/>
          <dgm:param type="chAlign" val="r"/>
        </dgm:alg>
      </dgm:else>
    </dgm:choose>
    <dgm:shape xmlns:r="http://schemas.openxmlformats.org/officeDocument/2006/relationships" r:blip="">
      <dgm:adjLst/>
    </dgm:shape>
    <dgm:presOf/>
    <dgm:constrLst>
      <dgm:constr type="h" for="des" ptType="node" refType="h"/>
      <dgm:constr type="w" for="des" ptType="node" refType="h" refFor="des" refPtType="node" fact="2"/>
      <dgm:constr type="sibSp" refType="h" refFor="des" refPtType="node" op="equ" fact="0.15"/>
      <dgm:constr type="sibSp" for="des" forName="level2hierChild" refType="h" refFor="des" refPtType="node" op="equ" fact="0.15"/>
      <dgm:constr type="sibSp" for="des" forName="level3hierChild" refType="h" refFor="des" refPtType="node" op="equ" fact="0.15"/>
      <dgm:constr type="sp" for="des" forName="root1" refType="w" refFor="des" refPtType="node" fact="0.4"/>
      <dgm:constr type="sp" for="des" forName="root2" refType="sp" refFor="des" refForName="root1" op="equ"/>
      <dgm:constr type="primFontSz" for="des" ptType="node" op="equ" val="65"/>
      <dgm:constr type="primFontSz" for="des" forName="connTx" op="equ" val="55"/>
      <dgm:constr type="primFontSz" for="des" forName="connTx" refType="primFontSz" refFor="des" refPtType="node" op="lte" fact="0.8"/>
    </dgm:constrLst>
    <dgm:ruleLst/>
    <dgm:forEach name="Name3" axis="ch">
      <dgm:forEach name="Name4" axis="self" ptType="node">
        <dgm:layoutNode name="root1">
          <dgm:choose name="Name5">
            <dgm:if name="Name6" func="var" arg="dir" op="equ" val="norm">
              <dgm:alg type="hierRoot">
                <dgm:param type="hierAlign" val="lCtrCh"/>
              </dgm:alg>
            </dgm:if>
            <dgm:else name="Name7">
              <dgm:alg type="hierRoot">
                <dgm:param type="hierAlign" val="rCtrCh"/>
              </dgm:alg>
            </dgm:else>
          </dgm:choose>
          <dgm:shape xmlns:r="http://schemas.openxmlformats.org/officeDocument/2006/relationships" r:blip="">
            <dgm:adjLst/>
          </dgm:shape>
          <dgm:presOf/>
          <dgm:constrLst/>
          <dgm:ruleLst/>
          <dgm:layoutNode name="LevelOneTextNode" styleLbl="node0">
            <dgm:varLst>
              <dgm:chPref val="3"/>
            </dgm:varLst>
            <dgm:alg type="tx"/>
            <dgm:shape xmlns:r="http://schemas.openxmlformats.org/officeDocument/2006/relationships" type="roundRect" r:blip="">
              <dgm:adjLst>
                <dgm:adj idx="1" val="0.1"/>
              </dgm:adjLst>
            </dgm:shape>
            <dgm:presOf axis="self"/>
            <dgm:constrLst>
              <dgm:constr type="tMarg" refType="primFontSz" fact="0.05"/>
              <dgm:constr type="bMarg" refType="primFontSz" fact="0.05"/>
              <dgm:constr type="lMarg" refType="primFontSz" fact="0.05"/>
              <dgm:constr type="rMarg" refType="primFontSz" fact="0.05"/>
            </dgm:constrLst>
            <dgm:ruleLst>
              <dgm:rule type="primFontSz" val="5" fact="NaN" max="NaN"/>
            </dgm:ruleLst>
          </dgm:layoutNode>
          <dgm:layoutNode name="level2hierChild">
            <dgm:choose name="Name8">
              <dgm:if name="Name9" func="var" arg="dir" op="equ" val="norm">
                <dgm:alg type="hierChild">
                  <dgm:param type="linDir" val="fromT"/>
                  <dgm:param type="chAlign" val="l"/>
                </dgm:alg>
              </dgm:if>
              <dgm:else name="Name10">
                <dgm:alg type="hierChild">
                  <dgm:param type="linDir" val="fromT"/>
                  <dgm:param type="chAlign" val="r"/>
                </dgm:alg>
              </dgm:else>
            </dgm:choose>
            <dgm:shape xmlns:r="http://schemas.openxmlformats.org/officeDocument/2006/relationships" r:blip="">
              <dgm:adjLst/>
            </dgm:shape>
            <dgm:presOf/>
            <dgm:constrLst/>
            <dgm:ruleLst/>
            <dgm:forEach name="repeat" axis="ch">
              <dgm:forEach name="Name11" axis="self" ptType="parTrans" cnt="1">
                <dgm:layoutNode name="conn2-1">
                  <dgm:choose name="Name12">
                    <dgm:if name="Name13" func="var" arg="dir" op="equ" val="norm">
                      <dgm:alg type="conn">
                        <dgm:param type="dim" val="1D"/>
                        <dgm:param type="begPts" val="midR"/>
                        <dgm:param type="endPts" val="midL"/>
                        <dgm:param type="endSty" val="noArr"/>
                      </dgm:alg>
                    </dgm:if>
                    <dgm:else name="Name14">
                      <dgm:alg type="conn">
                        <dgm:param type="dim" val="1D"/>
                        <dgm:param type="begPts" val="midL"/>
                        <dgm:param type="endPts" val="midR"/>
                        <dgm:param type="endSty" val="noArr"/>
                      </dgm:alg>
                    </dgm:else>
                  </dgm:choose>
                  <dgm:shape xmlns:r="http://schemas.openxmlformats.org/officeDocument/2006/relationships" type="conn" r:blip="">
                    <dgm:adjLst/>
                  </dgm:shape>
                  <dgm:presOf axis="self"/>
                  <dgm:constrLst>
                    <dgm:constr type="w" val="1"/>
                    <dgm:constr type="h" val="5"/>
                    <dgm:constr type="connDist"/>
                    <dgm:constr type="begPad"/>
                    <dgm:constr type="endPad"/>
                    <dgm:constr type="userA" for="ch" refType="connDist"/>
                  </dgm:constrLst>
                  <dgm:ruleLst/>
                  <dgm:layoutNode name="connTx">
                    <dgm:alg type="tx">
                      <dgm:param type="autoTxRot" val="grav"/>
                    </dgm:alg>
                    <dgm:shape xmlns:r="http://schemas.openxmlformats.org/officeDocument/2006/relationships" type="rect" r:blip="" hideGeom="1">
                      <dgm:adjLst/>
                    </dgm:shape>
                    <dgm:presOf axis="self"/>
                    <dgm:constrLst>
                      <dgm:constr type="userA"/>
                      <dgm:constr type="w" refType="userA" fact="0.05"/>
                      <dgm:constr type="h" refType="userA" fact="0.05"/>
                      <dgm:constr type="lMarg" val="1"/>
                      <dgm:constr type="rMarg" val="1"/>
                      <dgm:constr type="tMarg"/>
                      <dgm:constr type="bMarg"/>
                    </dgm:constrLst>
                    <dgm:ruleLst>
                      <dgm:rule type="h" val="NaN" fact="0.25" max="NaN"/>
                      <dgm:rule type="w" val="NaN" fact="0.8" max="NaN"/>
                      <dgm:rule type="primFontSz" val="5" fact="NaN" max="NaN"/>
                    </dgm:ruleLst>
                  </dgm:layoutNode>
                </dgm:layoutNode>
              </dgm:forEach>
              <dgm:forEach name="Name15" axis="self" ptType="node">
                <dgm:layoutNode name="root2">
                  <dgm:choose name="Name16">
                    <dgm:if name="Name17" func="var" arg="dir" op="equ" val="norm">
                      <dgm:alg type="hierRoot">
                        <dgm:param type="hierAlign" val="lCtrCh"/>
                      </dgm:alg>
                    </dgm:if>
                    <dgm:else name="Name18">
                      <dgm:alg type="hierRoot">
                        <dgm:param type="hierAlign" val="rCtrCh"/>
                      </dgm:alg>
                    </dgm:else>
                  </dgm:choose>
                  <dgm:shape xmlns:r="http://schemas.openxmlformats.org/officeDocument/2006/relationships" r:blip="">
                    <dgm:adjLst/>
                  </dgm:shape>
                  <dgm:presOf/>
                  <dgm:constrLst/>
                  <dgm:ruleLst/>
                  <dgm:layoutNode name="LevelTwoTextNode">
                    <dgm:varLst>
                      <dgm:chPref val="3"/>
                    </dgm:varLst>
                    <dgm:alg type="tx"/>
                    <dgm:shape xmlns:r="http://schemas.openxmlformats.org/officeDocument/2006/relationships" type="roundRect" r:blip="">
                      <dgm:adjLst>
                        <dgm:adj idx="1" val="0.1"/>
                      </dgm:adjLst>
                    </dgm:shape>
                    <dgm:presOf axis="self"/>
                    <dgm:constrLst>
                      <dgm:constr type="tMarg" refType="primFontSz" fact="0.05"/>
                      <dgm:constr type="bMarg" refType="primFontSz" fact="0.05"/>
                      <dgm:constr type="lMarg" refType="primFontSz" fact="0.05"/>
                      <dgm:constr type="rMarg" refType="primFontSz" fact="0.05"/>
                    </dgm:constrLst>
                    <dgm:ruleLst>
                      <dgm:rule type="primFontSz" val="5" fact="NaN" max="NaN"/>
                    </dgm:ruleLst>
                  </dgm:layoutNode>
                  <dgm:layoutNode name="level3hierChild">
                    <dgm:choose name="Name19">
                      <dgm:if name="Name20" func="var" arg="dir" op="equ" val="norm">
                        <dgm:alg type="hierChild">
                          <dgm:param type="linDir" val="fromT"/>
                          <dgm:param type="chAlign" val="l"/>
                        </dgm:alg>
                      </dgm:if>
                      <dgm:else name="Name21">
                        <dgm:alg type="hierChild">
                          <dgm:param type="linDir" val="fromT"/>
                          <dgm:param type="chAlign" val="r"/>
                        </dgm:alg>
                      </dgm:else>
                    </dgm:choose>
                    <dgm:shape xmlns:r="http://schemas.openxmlformats.org/officeDocument/2006/relationships" r:blip="">
                      <dgm:adjLst/>
                    </dgm:shape>
                    <dgm:presOf/>
                    <dgm:constrLst/>
                    <dgm:ruleLst/>
                    <dgm:forEach name="Name22" ref="repeat"/>
                  </dgm:layoutNode>
                </dgm:layoutNode>
              </dgm:forEach>
            </dgm:forEach>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G>
</file>

<file path=ppt/media/image3.tiff>
</file>

<file path=ppt/media/image4.tiff>
</file>

<file path=ppt/media/image5.tiff>
</file>

<file path=ppt/media/image6.tiff>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a:t>Click to edit Master subtitle style</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pPr>
              <a:defRPr/>
            </a:pPr>
            <a:fld id="{EBF3BEAE-0A49-B245-BDAB-485E4937F4C9}" type="slidenum">
              <a:rPr lang="en-US"/>
              <a:pPr>
                <a:defRPr/>
              </a:pPr>
              <a:t>‹#›</a:t>
            </a:fld>
            <a:endParaRPr lang="en-US"/>
          </a:p>
        </p:txBody>
      </p:sp>
    </p:spTree>
    <p:extLst>
      <p:ext uri="{BB962C8B-B14F-4D97-AF65-F5344CB8AC3E}">
        <p14:creationId xmlns:p14="http://schemas.microsoft.com/office/powerpoint/2010/main" val="50379347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pPr>
              <a:defRPr/>
            </a:pPr>
            <a:fld id="{3AC68AA8-5984-4449-9B2F-CDB7F23C1FA0}" type="slidenum">
              <a:rPr lang="en-US"/>
              <a:pPr>
                <a:defRPr/>
              </a:pPr>
              <a:t>‹#›</a:t>
            </a:fld>
            <a:endParaRPr lang="en-US"/>
          </a:p>
        </p:txBody>
      </p:sp>
    </p:spTree>
    <p:extLst>
      <p:ext uri="{BB962C8B-B14F-4D97-AF65-F5344CB8AC3E}">
        <p14:creationId xmlns:p14="http://schemas.microsoft.com/office/powerpoint/2010/main" val="300883850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15100" y="609600"/>
            <a:ext cx="1943100" cy="5486400"/>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685800" y="609600"/>
            <a:ext cx="5676900" cy="54864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pPr>
              <a:defRPr/>
            </a:pPr>
            <a:fld id="{1717E0D9-E3CE-9D46-9478-92E058B81284}" type="slidenum">
              <a:rPr lang="en-US"/>
              <a:pPr>
                <a:defRPr/>
              </a:pPr>
              <a:t>‹#›</a:t>
            </a:fld>
            <a:endParaRPr lang="en-US"/>
          </a:p>
        </p:txBody>
      </p:sp>
    </p:spTree>
    <p:extLst>
      <p:ext uri="{BB962C8B-B14F-4D97-AF65-F5344CB8AC3E}">
        <p14:creationId xmlns:p14="http://schemas.microsoft.com/office/powerpoint/2010/main" val="247467519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pPr>
              <a:defRPr/>
            </a:pPr>
            <a:fld id="{BA970036-26C5-8D48-BD13-587B11956560}" type="slidenum">
              <a:rPr lang="en-US"/>
              <a:pPr>
                <a:defRPr/>
              </a:pPr>
              <a:t>‹#›</a:t>
            </a:fld>
            <a:endParaRPr lang="en-US"/>
          </a:p>
        </p:txBody>
      </p:sp>
    </p:spTree>
    <p:extLst>
      <p:ext uri="{BB962C8B-B14F-4D97-AF65-F5344CB8AC3E}">
        <p14:creationId xmlns:p14="http://schemas.microsoft.com/office/powerpoint/2010/main" val="182091898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pPr>
              <a:defRPr/>
            </a:pPr>
            <a:fld id="{B9C4B146-146E-124C-9BD2-800F4DB742E9}" type="slidenum">
              <a:rPr lang="en-US"/>
              <a:pPr>
                <a:defRPr/>
              </a:pPr>
              <a:t>‹#›</a:t>
            </a:fld>
            <a:endParaRPr lang="en-US"/>
          </a:p>
        </p:txBody>
      </p:sp>
    </p:spTree>
    <p:extLst>
      <p:ext uri="{BB962C8B-B14F-4D97-AF65-F5344CB8AC3E}">
        <p14:creationId xmlns:p14="http://schemas.microsoft.com/office/powerpoint/2010/main" val="183728334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685800" y="1981200"/>
            <a:ext cx="3810000" cy="41148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981200"/>
            <a:ext cx="3810000" cy="41148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pPr>
              <a:defRPr/>
            </a:pPr>
            <a:fld id="{3A8CBD74-E48E-2D4A-956E-6E517A9D9BFA}" type="slidenum">
              <a:rPr lang="en-US"/>
              <a:pPr>
                <a:defRPr/>
              </a:pPr>
              <a:t>‹#›</a:t>
            </a:fld>
            <a:endParaRPr lang="en-US"/>
          </a:p>
        </p:txBody>
      </p:sp>
    </p:spTree>
    <p:extLst>
      <p:ext uri="{BB962C8B-B14F-4D97-AF65-F5344CB8AC3E}">
        <p14:creationId xmlns:p14="http://schemas.microsoft.com/office/powerpoint/2010/main" val="228161822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Rectangle 4"/>
          <p:cNvSpPr>
            <a:spLocks noGrp="1" noChangeArrowheads="1"/>
          </p:cNvSpPr>
          <p:nvPr>
            <p:ph type="dt" sz="half" idx="10"/>
          </p:nvPr>
        </p:nvSpPr>
        <p:spPr>
          <a:ln/>
        </p:spPr>
        <p:txBody>
          <a:bodyPr/>
          <a:lstStyle>
            <a:lvl1pPr>
              <a:defRPr/>
            </a:lvl1pPr>
          </a:lstStyle>
          <a:p>
            <a:pPr>
              <a:defRPr/>
            </a:pPr>
            <a:endParaRPr lang="en-US"/>
          </a:p>
        </p:txBody>
      </p:sp>
      <p:sp>
        <p:nvSpPr>
          <p:cNvPr id="8" name="Rectangle 5"/>
          <p:cNvSpPr>
            <a:spLocks noGrp="1" noChangeArrowheads="1"/>
          </p:cNvSpPr>
          <p:nvPr>
            <p:ph type="ftr" sz="quarter" idx="11"/>
          </p:nvPr>
        </p:nvSpPr>
        <p:spPr>
          <a:ln/>
        </p:spPr>
        <p:txBody>
          <a:bodyPr/>
          <a:lstStyle>
            <a:lvl1pPr>
              <a:defRPr/>
            </a:lvl1pPr>
          </a:lstStyle>
          <a:p>
            <a:pPr>
              <a:defRPr/>
            </a:pPr>
            <a:endParaRPr lang="en-US"/>
          </a:p>
        </p:txBody>
      </p:sp>
      <p:sp>
        <p:nvSpPr>
          <p:cNvPr id="9" name="Rectangle 6"/>
          <p:cNvSpPr>
            <a:spLocks noGrp="1" noChangeArrowheads="1"/>
          </p:cNvSpPr>
          <p:nvPr>
            <p:ph type="sldNum" sz="quarter" idx="12"/>
          </p:nvPr>
        </p:nvSpPr>
        <p:spPr>
          <a:ln/>
        </p:spPr>
        <p:txBody>
          <a:bodyPr/>
          <a:lstStyle>
            <a:lvl1pPr>
              <a:defRPr/>
            </a:lvl1pPr>
          </a:lstStyle>
          <a:p>
            <a:pPr>
              <a:defRPr/>
            </a:pPr>
            <a:fld id="{CAA0AD98-1756-B342-9639-9CB0855544A2}" type="slidenum">
              <a:rPr lang="en-US"/>
              <a:pPr>
                <a:defRPr/>
              </a:pPr>
              <a:t>‹#›</a:t>
            </a:fld>
            <a:endParaRPr lang="en-US"/>
          </a:p>
        </p:txBody>
      </p:sp>
    </p:spTree>
    <p:extLst>
      <p:ext uri="{BB962C8B-B14F-4D97-AF65-F5344CB8AC3E}">
        <p14:creationId xmlns:p14="http://schemas.microsoft.com/office/powerpoint/2010/main" val="362071458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Rectangle 4"/>
          <p:cNvSpPr>
            <a:spLocks noGrp="1" noChangeArrowheads="1"/>
          </p:cNvSpPr>
          <p:nvPr>
            <p:ph type="dt" sz="half" idx="10"/>
          </p:nvPr>
        </p:nvSpPr>
        <p:spPr>
          <a:ln/>
        </p:spPr>
        <p:txBody>
          <a:bodyPr/>
          <a:lstStyle>
            <a:lvl1pPr>
              <a:defRPr/>
            </a:lvl1pPr>
          </a:lstStyle>
          <a:p>
            <a:pPr>
              <a:defRPr/>
            </a:pPr>
            <a:endParaRPr lang="en-US"/>
          </a:p>
        </p:txBody>
      </p:sp>
      <p:sp>
        <p:nvSpPr>
          <p:cNvPr id="4" name="Rectangle 5"/>
          <p:cNvSpPr>
            <a:spLocks noGrp="1" noChangeArrowheads="1"/>
          </p:cNvSpPr>
          <p:nvPr>
            <p:ph type="ftr" sz="quarter" idx="11"/>
          </p:nvPr>
        </p:nvSpPr>
        <p:spPr>
          <a:ln/>
        </p:spPr>
        <p:txBody>
          <a:bodyPr/>
          <a:lstStyle>
            <a:lvl1pPr>
              <a:defRPr/>
            </a:lvl1pPr>
          </a:lstStyle>
          <a:p>
            <a:pPr>
              <a:defRPr/>
            </a:pPr>
            <a:endParaRPr lang="en-US"/>
          </a:p>
        </p:txBody>
      </p:sp>
      <p:sp>
        <p:nvSpPr>
          <p:cNvPr id="5" name="Rectangle 6"/>
          <p:cNvSpPr>
            <a:spLocks noGrp="1" noChangeArrowheads="1"/>
          </p:cNvSpPr>
          <p:nvPr>
            <p:ph type="sldNum" sz="quarter" idx="12"/>
          </p:nvPr>
        </p:nvSpPr>
        <p:spPr>
          <a:ln/>
        </p:spPr>
        <p:txBody>
          <a:bodyPr/>
          <a:lstStyle>
            <a:lvl1pPr>
              <a:defRPr/>
            </a:lvl1pPr>
          </a:lstStyle>
          <a:p>
            <a:pPr>
              <a:defRPr/>
            </a:pPr>
            <a:fld id="{B987A290-4610-534B-94FA-7B90845098D7}" type="slidenum">
              <a:rPr lang="en-US"/>
              <a:pPr>
                <a:defRPr/>
              </a:pPr>
              <a:t>‹#›</a:t>
            </a:fld>
            <a:endParaRPr lang="en-US"/>
          </a:p>
        </p:txBody>
      </p:sp>
    </p:spTree>
    <p:extLst>
      <p:ext uri="{BB962C8B-B14F-4D97-AF65-F5344CB8AC3E}">
        <p14:creationId xmlns:p14="http://schemas.microsoft.com/office/powerpoint/2010/main" val="390560231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4"/>
          <p:cNvSpPr>
            <a:spLocks noGrp="1" noChangeArrowheads="1"/>
          </p:cNvSpPr>
          <p:nvPr>
            <p:ph type="dt" sz="half" idx="10"/>
          </p:nvPr>
        </p:nvSpPr>
        <p:spPr>
          <a:ln/>
        </p:spPr>
        <p:txBody>
          <a:bodyPr/>
          <a:lstStyle>
            <a:lvl1pPr>
              <a:defRPr/>
            </a:lvl1pPr>
          </a:lstStyle>
          <a:p>
            <a:pPr>
              <a:defRPr/>
            </a:pPr>
            <a:endParaRPr lang="en-US"/>
          </a:p>
        </p:txBody>
      </p:sp>
      <p:sp>
        <p:nvSpPr>
          <p:cNvPr id="3" name="Rectangle 5"/>
          <p:cNvSpPr>
            <a:spLocks noGrp="1" noChangeArrowheads="1"/>
          </p:cNvSpPr>
          <p:nvPr>
            <p:ph type="ftr" sz="quarter" idx="11"/>
          </p:nvPr>
        </p:nvSpPr>
        <p:spPr>
          <a:ln/>
        </p:spPr>
        <p:txBody>
          <a:bodyPr/>
          <a:lstStyle>
            <a:lvl1pPr>
              <a:defRPr/>
            </a:lvl1pPr>
          </a:lstStyle>
          <a:p>
            <a:pPr>
              <a:defRPr/>
            </a:pPr>
            <a:endParaRPr lang="en-US"/>
          </a:p>
        </p:txBody>
      </p:sp>
      <p:sp>
        <p:nvSpPr>
          <p:cNvPr id="4" name="Rectangle 6"/>
          <p:cNvSpPr>
            <a:spLocks noGrp="1" noChangeArrowheads="1"/>
          </p:cNvSpPr>
          <p:nvPr>
            <p:ph type="sldNum" sz="quarter" idx="12"/>
          </p:nvPr>
        </p:nvSpPr>
        <p:spPr>
          <a:ln/>
        </p:spPr>
        <p:txBody>
          <a:bodyPr/>
          <a:lstStyle>
            <a:lvl1pPr>
              <a:defRPr/>
            </a:lvl1pPr>
          </a:lstStyle>
          <a:p>
            <a:pPr>
              <a:defRPr/>
            </a:pPr>
            <a:fld id="{BDA0A28A-9C98-0B44-95DC-43CBD0CD4044}" type="slidenum">
              <a:rPr lang="en-US"/>
              <a:pPr>
                <a:defRPr/>
              </a:pPr>
              <a:t>‹#›</a:t>
            </a:fld>
            <a:endParaRPr lang="en-US"/>
          </a:p>
        </p:txBody>
      </p:sp>
    </p:spTree>
    <p:extLst>
      <p:ext uri="{BB962C8B-B14F-4D97-AF65-F5344CB8AC3E}">
        <p14:creationId xmlns:p14="http://schemas.microsoft.com/office/powerpoint/2010/main" val="171396754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pPr>
              <a:defRPr/>
            </a:pPr>
            <a:fld id="{090A2D9C-555E-A641-8875-CF389D2D13B0}" type="slidenum">
              <a:rPr lang="en-US"/>
              <a:pPr>
                <a:defRPr/>
              </a:pPr>
              <a:t>‹#›</a:t>
            </a:fld>
            <a:endParaRPr lang="en-US"/>
          </a:p>
        </p:txBody>
      </p:sp>
    </p:spTree>
    <p:extLst>
      <p:ext uri="{BB962C8B-B14F-4D97-AF65-F5344CB8AC3E}">
        <p14:creationId xmlns:p14="http://schemas.microsoft.com/office/powerpoint/2010/main" val="380072474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r>
              <a:rPr lang="en-US" noProof="0"/>
              <a:t>Drag picture to placeholder or click icon to add</a:t>
            </a:r>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pPr>
              <a:defRPr/>
            </a:pPr>
            <a:fld id="{B5C44611-1565-964A-AAB9-558EAD0D34B5}" type="slidenum">
              <a:rPr lang="en-US"/>
              <a:pPr>
                <a:defRPr/>
              </a:pPr>
              <a:t>‹#›</a:t>
            </a:fld>
            <a:endParaRPr lang="en-US"/>
          </a:p>
        </p:txBody>
      </p:sp>
    </p:spTree>
    <p:extLst>
      <p:ext uri="{BB962C8B-B14F-4D97-AF65-F5344CB8AC3E}">
        <p14:creationId xmlns:p14="http://schemas.microsoft.com/office/powerpoint/2010/main" val="344825633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685800" y="609600"/>
            <a:ext cx="7772400" cy="11430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vert="horz" wrap="square" lIns="91440" tIns="45720" rIns="91440" bIns="45720" numCol="1" anchor="ctr" anchorCtr="0" compatLnSpc="1">
            <a:prstTxWarp prst="textNoShape">
              <a:avLst/>
            </a:prstTxWarp>
          </a:bodyPr>
          <a:lstStyle/>
          <a:p>
            <a:pPr lvl="0"/>
            <a:r>
              <a:rPr lang="en-US"/>
              <a:t>Click to edit Master title style</a:t>
            </a:r>
          </a:p>
        </p:txBody>
      </p:sp>
      <p:sp>
        <p:nvSpPr>
          <p:cNvPr id="1027" name="Rectangle 3"/>
          <p:cNvSpPr>
            <a:spLocks noGrp="1" noChangeArrowheads="1"/>
          </p:cNvSpPr>
          <p:nvPr>
            <p:ph type="body" idx="1"/>
          </p:nvPr>
        </p:nvSpPr>
        <p:spPr bwMode="auto">
          <a:xfrm>
            <a:off x="685800" y="1981200"/>
            <a:ext cx="7772400" cy="41148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vert="horz" wrap="square" lIns="91440" tIns="45720" rIns="91440" bIns="45720"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028" name="Rectangle 4"/>
          <p:cNvSpPr>
            <a:spLocks noGrp="1" noChangeArrowheads="1"/>
          </p:cNvSpPr>
          <p:nvPr>
            <p:ph type="dt" sz="half" idx="2"/>
          </p:nvPr>
        </p:nvSpPr>
        <p:spPr bwMode="auto">
          <a:xfrm>
            <a:off x="685800" y="6248400"/>
            <a:ext cx="1905000" cy="45720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a:defRPr sz="1400">
                <a:ea typeface="ＭＳ Ｐゴシック" charset="-128"/>
                <a:cs typeface="ＭＳ Ｐゴシック" charset="-128"/>
              </a:defRPr>
            </a:lvl1pPr>
          </a:lstStyle>
          <a:p>
            <a:pPr>
              <a:defRPr/>
            </a:pPr>
            <a:endParaRPr lang="en-US"/>
          </a:p>
        </p:txBody>
      </p:sp>
      <p:sp>
        <p:nvSpPr>
          <p:cNvPr id="1029" name="Rectangle 5"/>
          <p:cNvSpPr>
            <a:spLocks noGrp="1" noChangeArrowheads="1"/>
          </p:cNvSpPr>
          <p:nvPr>
            <p:ph type="ftr" sz="quarter" idx="3"/>
          </p:nvPr>
        </p:nvSpPr>
        <p:spPr bwMode="auto">
          <a:xfrm>
            <a:off x="3124200" y="6248400"/>
            <a:ext cx="2895600" cy="45720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algn="ctr">
              <a:defRPr sz="1400">
                <a:ea typeface="ＭＳ Ｐゴシック" charset="-128"/>
                <a:cs typeface="ＭＳ Ｐゴシック" charset="-128"/>
              </a:defRPr>
            </a:lvl1pPr>
          </a:lstStyle>
          <a:p>
            <a:pPr>
              <a:defRPr/>
            </a:pPr>
            <a:endParaRPr lang="en-US"/>
          </a:p>
        </p:txBody>
      </p:sp>
      <p:sp>
        <p:nvSpPr>
          <p:cNvPr id="1030" name="Rectangle 6"/>
          <p:cNvSpPr>
            <a:spLocks noGrp="1" noChangeArrowheads="1"/>
          </p:cNvSpPr>
          <p:nvPr>
            <p:ph type="sldNum" sz="quarter" idx="4"/>
          </p:nvPr>
        </p:nvSpPr>
        <p:spPr bwMode="auto">
          <a:xfrm>
            <a:off x="6553200" y="6248400"/>
            <a:ext cx="1905000" cy="45720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algn="r">
              <a:defRPr sz="1400"/>
            </a:lvl1pPr>
          </a:lstStyle>
          <a:p>
            <a:pPr>
              <a:defRPr/>
            </a:pPr>
            <a:fld id="{FBD5F5C4-361D-854D-AE8E-D9582489D836}" type="slidenum">
              <a:rPr lang="en-US"/>
              <a:pPr>
                <a:defRPr/>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rtl="0" eaLnBrk="1" fontAlgn="base" hangingPunct="1">
        <a:spcBef>
          <a:spcPct val="0"/>
        </a:spcBef>
        <a:spcAft>
          <a:spcPct val="0"/>
        </a:spcAft>
        <a:defRPr sz="4400">
          <a:solidFill>
            <a:schemeClr val="tx2"/>
          </a:solidFill>
          <a:latin typeface="+mj-lt"/>
          <a:ea typeface="+mj-ea"/>
          <a:cs typeface="+mj-cs"/>
        </a:defRPr>
      </a:lvl1pPr>
      <a:lvl2pPr algn="ctr" rtl="0" eaLnBrk="1" fontAlgn="base" hangingPunct="1">
        <a:spcBef>
          <a:spcPct val="0"/>
        </a:spcBef>
        <a:spcAft>
          <a:spcPct val="0"/>
        </a:spcAft>
        <a:defRPr sz="4400">
          <a:solidFill>
            <a:schemeClr val="tx2"/>
          </a:solidFill>
          <a:latin typeface="Arial" charset="0"/>
          <a:ea typeface="ＭＳ Ｐゴシック" charset="-128"/>
          <a:cs typeface="ＭＳ Ｐゴシック" charset="-128"/>
        </a:defRPr>
      </a:lvl2pPr>
      <a:lvl3pPr algn="ctr" rtl="0" eaLnBrk="1" fontAlgn="base" hangingPunct="1">
        <a:spcBef>
          <a:spcPct val="0"/>
        </a:spcBef>
        <a:spcAft>
          <a:spcPct val="0"/>
        </a:spcAft>
        <a:defRPr sz="4400">
          <a:solidFill>
            <a:schemeClr val="tx2"/>
          </a:solidFill>
          <a:latin typeface="Arial" charset="0"/>
          <a:ea typeface="ＭＳ Ｐゴシック" charset="-128"/>
          <a:cs typeface="ＭＳ Ｐゴシック" charset="-128"/>
        </a:defRPr>
      </a:lvl3pPr>
      <a:lvl4pPr algn="ctr" rtl="0" eaLnBrk="1" fontAlgn="base" hangingPunct="1">
        <a:spcBef>
          <a:spcPct val="0"/>
        </a:spcBef>
        <a:spcAft>
          <a:spcPct val="0"/>
        </a:spcAft>
        <a:defRPr sz="4400">
          <a:solidFill>
            <a:schemeClr val="tx2"/>
          </a:solidFill>
          <a:latin typeface="Arial" charset="0"/>
          <a:ea typeface="ＭＳ Ｐゴシック" charset="-128"/>
          <a:cs typeface="ＭＳ Ｐゴシック" charset="-128"/>
        </a:defRPr>
      </a:lvl4pPr>
      <a:lvl5pPr algn="ctr" rtl="0" eaLnBrk="1" fontAlgn="base" hangingPunct="1">
        <a:spcBef>
          <a:spcPct val="0"/>
        </a:spcBef>
        <a:spcAft>
          <a:spcPct val="0"/>
        </a:spcAft>
        <a:defRPr sz="4400">
          <a:solidFill>
            <a:schemeClr val="tx2"/>
          </a:solidFill>
          <a:latin typeface="Arial" charset="0"/>
          <a:ea typeface="ＭＳ Ｐゴシック" charset="-128"/>
          <a:cs typeface="ＭＳ Ｐゴシック" charset="-128"/>
        </a:defRPr>
      </a:lvl5pPr>
      <a:lvl6pPr marL="457200" algn="ctr" rtl="0" eaLnBrk="1" fontAlgn="base" hangingPunct="1">
        <a:spcBef>
          <a:spcPct val="0"/>
        </a:spcBef>
        <a:spcAft>
          <a:spcPct val="0"/>
        </a:spcAft>
        <a:defRPr sz="4400">
          <a:solidFill>
            <a:schemeClr val="tx2"/>
          </a:solidFill>
          <a:latin typeface="Arial" charset="0"/>
          <a:ea typeface="ＭＳ Ｐゴシック" charset="-128"/>
          <a:cs typeface="ＭＳ Ｐゴシック" charset="-128"/>
        </a:defRPr>
      </a:lvl6pPr>
      <a:lvl7pPr marL="914400" algn="ctr" rtl="0" eaLnBrk="1" fontAlgn="base" hangingPunct="1">
        <a:spcBef>
          <a:spcPct val="0"/>
        </a:spcBef>
        <a:spcAft>
          <a:spcPct val="0"/>
        </a:spcAft>
        <a:defRPr sz="4400">
          <a:solidFill>
            <a:schemeClr val="tx2"/>
          </a:solidFill>
          <a:latin typeface="Arial" charset="0"/>
          <a:ea typeface="ＭＳ Ｐゴシック" charset="-128"/>
          <a:cs typeface="ＭＳ Ｐゴシック" charset="-128"/>
        </a:defRPr>
      </a:lvl7pPr>
      <a:lvl8pPr marL="1371600" algn="ctr" rtl="0" eaLnBrk="1" fontAlgn="base" hangingPunct="1">
        <a:spcBef>
          <a:spcPct val="0"/>
        </a:spcBef>
        <a:spcAft>
          <a:spcPct val="0"/>
        </a:spcAft>
        <a:defRPr sz="4400">
          <a:solidFill>
            <a:schemeClr val="tx2"/>
          </a:solidFill>
          <a:latin typeface="Arial" charset="0"/>
          <a:ea typeface="ＭＳ Ｐゴシック" charset="-128"/>
          <a:cs typeface="ＭＳ Ｐゴシック" charset="-128"/>
        </a:defRPr>
      </a:lvl8pPr>
      <a:lvl9pPr marL="1828800" algn="ctr" rtl="0" eaLnBrk="1" fontAlgn="base" hangingPunct="1">
        <a:spcBef>
          <a:spcPct val="0"/>
        </a:spcBef>
        <a:spcAft>
          <a:spcPct val="0"/>
        </a:spcAft>
        <a:defRPr sz="4400">
          <a:solidFill>
            <a:schemeClr val="tx2"/>
          </a:solidFill>
          <a:latin typeface="Arial" charset="0"/>
          <a:ea typeface="ＭＳ Ｐゴシック" charset="-128"/>
          <a:cs typeface="ＭＳ Ｐゴシック" charset="-128"/>
        </a:defRPr>
      </a:lvl9pPr>
    </p:titleStyle>
    <p:bodyStyle>
      <a:lvl1pPr marL="342900" indent="-342900" algn="l" rtl="0" eaLnBrk="1" fontAlgn="base" hangingPunct="1">
        <a:spcBef>
          <a:spcPct val="20000"/>
        </a:spcBef>
        <a:spcAft>
          <a:spcPct val="0"/>
        </a:spcAft>
        <a:buChar char="•"/>
        <a:defRPr sz="3200">
          <a:solidFill>
            <a:schemeClr val="tx1"/>
          </a:solidFill>
          <a:latin typeface="+mn-lt"/>
          <a:ea typeface="+mn-ea"/>
          <a:cs typeface="+mn-cs"/>
        </a:defRPr>
      </a:lvl1pPr>
      <a:lvl2pPr marL="742950" indent="-285750" algn="l" rtl="0" eaLnBrk="1" fontAlgn="base" hangingPunct="1">
        <a:spcBef>
          <a:spcPct val="20000"/>
        </a:spcBef>
        <a:spcAft>
          <a:spcPct val="0"/>
        </a:spcAft>
        <a:buChar char="–"/>
        <a:defRPr sz="2800">
          <a:solidFill>
            <a:schemeClr val="tx1"/>
          </a:solidFill>
          <a:latin typeface="+mn-lt"/>
          <a:ea typeface="+mn-ea"/>
        </a:defRPr>
      </a:lvl2pPr>
      <a:lvl3pPr marL="1143000" indent="-228600" algn="l" rtl="0" eaLnBrk="1" fontAlgn="base" hangingPunct="1">
        <a:spcBef>
          <a:spcPct val="20000"/>
        </a:spcBef>
        <a:spcAft>
          <a:spcPct val="0"/>
        </a:spcAft>
        <a:buChar char="•"/>
        <a:defRPr sz="2400">
          <a:solidFill>
            <a:schemeClr val="tx1"/>
          </a:solidFill>
          <a:latin typeface="+mn-lt"/>
          <a:ea typeface="+mn-ea"/>
        </a:defRPr>
      </a:lvl3pPr>
      <a:lvl4pPr marL="1600200" indent="-228600" algn="l" rtl="0" eaLnBrk="1" fontAlgn="base" hangingPunct="1">
        <a:spcBef>
          <a:spcPct val="20000"/>
        </a:spcBef>
        <a:spcAft>
          <a:spcPct val="0"/>
        </a:spcAft>
        <a:buChar char="–"/>
        <a:defRPr sz="2000">
          <a:solidFill>
            <a:schemeClr val="tx1"/>
          </a:solidFill>
          <a:latin typeface="+mn-lt"/>
          <a:ea typeface="+mn-ea"/>
        </a:defRPr>
      </a:lvl4pPr>
      <a:lvl5pPr marL="2057400" indent="-228600" algn="l" rtl="0" eaLnBrk="1" fontAlgn="base" hangingPunct="1">
        <a:spcBef>
          <a:spcPct val="20000"/>
        </a:spcBef>
        <a:spcAft>
          <a:spcPct val="0"/>
        </a:spcAft>
        <a:buChar char="»"/>
        <a:defRPr sz="2000">
          <a:solidFill>
            <a:schemeClr val="tx1"/>
          </a:solidFill>
          <a:latin typeface="+mn-lt"/>
          <a:ea typeface="+mn-ea"/>
        </a:defRPr>
      </a:lvl5pPr>
      <a:lvl6pPr marL="2514600" indent="-228600" algn="l" rtl="0" eaLnBrk="1" fontAlgn="base" hangingPunct="1">
        <a:spcBef>
          <a:spcPct val="20000"/>
        </a:spcBef>
        <a:spcAft>
          <a:spcPct val="0"/>
        </a:spcAft>
        <a:buChar char="»"/>
        <a:defRPr sz="2000">
          <a:solidFill>
            <a:schemeClr val="tx1"/>
          </a:solidFill>
          <a:latin typeface="+mn-lt"/>
          <a:ea typeface="+mn-ea"/>
        </a:defRPr>
      </a:lvl6pPr>
      <a:lvl7pPr marL="2971800" indent="-228600" algn="l" rtl="0" eaLnBrk="1" fontAlgn="base" hangingPunct="1">
        <a:spcBef>
          <a:spcPct val="20000"/>
        </a:spcBef>
        <a:spcAft>
          <a:spcPct val="0"/>
        </a:spcAft>
        <a:buChar char="»"/>
        <a:defRPr sz="2000">
          <a:solidFill>
            <a:schemeClr val="tx1"/>
          </a:solidFill>
          <a:latin typeface="+mn-lt"/>
          <a:ea typeface="+mn-ea"/>
        </a:defRPr>
      </a:lvl7pPr>
      <a:lvl8pPr marL="3429000" indent="-228600" algn="l" rtl="0" eaLnBrk="1" fontAlgn="base" hangingPunct="1">
        <a:spcBef>
          <a:spcPct val="20000"/>
        </a:spcBef>
        <a:spcAft>
          <a:spcPct val="0"/>
        </a:spcAft>
        <a:buChar char="»"/>
        <a:defRPr sz="2000">
          <a:solidFill>
            <a:schemeClr val="tx1"/>
          </a:solidFill>
          <a:latin typeface="+mn-lt"/>
          <a:ea typeface="+mn-ea"/>
        </a:defRPr>
      </a:lvl8pPr>
      <a:lvl9pPr marL="3886200" indent="-228600" algn="l" rtl="0" eaLnBrk="1" fontAlgn="base" hangingPunct="1">
        <a:spcBef>
          <a:spcPct val="20000"/>
        </a:spcBef>
        <a:spcAft>
          <a:spcPct val="0"/>
        </a:spcAft>
        <a:buChar char="»"/>
        <a:defRPr sz="2000">
          <a:solidFill>
            <a:schemeClr val="tx1"/>
          </a:solidFill>
          <a:latin typeface="+mn-lt"/>
          <a:ea typeface="+mn-ea"/>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7.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4.tiff"/><Relationship Id="rId2" Type="http://schemas.openxmlformats.org/officeDocument/2006/relationships/image" Target="../media/image3.tiff"/><Relationship Id="rId1" Type="http://schemas.openxmlformats.org/officeDocument/2006/relationships/slideLayout" Target="../slideLayouts/slideLayout2.xml"/><Relationship Id="rId4" Type="http://schemas.openxmlformats.org/officeDocument/2006/relationships/image" Target="../media/image5.tiff"/></Relationships>
</file>

<file path=ppt/slides/_rels/slide16.xml.rels><?xml version="1.0" encoding="UTF-8" standalone="yes"?>
<Relationships xmlns="http://schemas.openxmlformats.org/package/2006/relationships"><Relationship Id="rId3" Type="http://schemas.openxmlformats.org/officeDocument/2006/relationships/image" Target="../media/image6.tiff"/><Relationship Id="rId2" Type="http://schemas.openxmlformats.org/officeDocument/2006/relationships/image" Target="../media/image3.tiff"/><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3.tiff"/><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3.tiff"/><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7.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338F15-FBFE-0D48-A433-EDD29DA254AD}"/>
              </a:ext>
            </a:extLst>
          </p:cNvPr>
          <p:cNvSpPr>
            <a:spLocks noGrp="1"/>
          </p:cNvSpPr>
          <p:nvPr>
            <p:ph type="ctrTitle"/>
          </p:nvPr>
        </p:nvSpPr>
        <p:spPr/>
        <p:txBody>
          <a:bodyPr/>
          <a:lstStyle/>
          <a:p>
            <a:r>
              <a:rPr lang="en-US" dirty="0"/>
              <a:t>Statistical Analysis</a:t>
            </a:r>
          </a:p>
        </p:txBody>
      </p:sp>
      <p:sp>
        <p:nvSpPr>
          <p:cNvPr id="3" name="Subtitle 2">
            <a:extLst>
              <a:ext uri="{FF2B5EF4-FFF2-40B4-BE49-F238E27FC236}">
                <a16:creationId xmlns:a16="http://schemas.microsoft.com/office/drawing/2014/main" id="{A379C5B0-7A62-AB4C-8D9F-18DAB062DA27}"/>
              </a:ext>
            </a:extLst>
          </p:cNvPr>
          <p:cNvSpPr>
            <a:spLocks noGrp="1"/>
          </p:cNvSpPr>
          <p:nvPr>
            <p:ph type="subTitle" idx="1"/>
          </p:nvPr>
        </p:nvSpPr>
        <p:spPr/>
        <p:txBody>
          <a:bodyPr/>
          <a:lstStyle/>
          <a:p>
            <a:endParaRPr lang="en-US"/>
          </a:p>
        </p:txBody>
      </p:sp>
    </p:spTree>
    <p:extLst>
      <p:ext uri="{BB962C8B-B14F-4D97-AF65-F5344CB8AC3E}">
        <p14:creationId xmlns:p14="http://schemas.microsoft.com/office/powerpoint/2010/main" val="1027531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EAE3167C-5F78-9D47-9C0C-6C409AE8E58E}"/>
              </a:ext>
            </a:extLst>
          </p:cNvPr>
          <p:cNvPicPr>
            <a:picLocks noChangeAspect="1"/>
          </p:cNvPicPr>
          <p:nvPr/>
        </p:nvPicPr>
        <p:blipFill rotWithShape="1">
          <a:blip r:embed="rId2"/>
          <a:srcRect l="19032" t="43823" r="55758" b="1804"/>
          <a:stretch/>
        </p:blipFill>
        <p:spPr>
          <a:xfrm rot="5400000">
            <a:off x="2950799" y="-846281"/>
            <a:ext cx="3201176" cy="8934796"/>
          </a:xfrm>
          <a:prstGeom prst="rect">
            <a:avLst/>
          </a:prstGeom>
        </p:spPr>
      </p:pic>
      <p:sp>
        <p:nvSpPr>
          <p:cNvPr id="4" name="Rectangle 3">
            <a:extLst>
              <a:ext uri="{FF2B5EF4-FFF2-40B4-BE49-F238E27FC236}">
                <a16:creationId xmlns:a16="http://schemas.microsoft.com/office/drawing/2014/main" id="{56612A35-B8A0-C240-94B8-D980625CE0E8}"/>
              </a:ext>
            </a:extLst>
          </p:cNvPr>
          <p:cNvSpPr/>
          <p:nvPr/>
        </p:nvSpPr>
        <p:spPr>
          <a:xfrm>
            <a:off x="83990" y="763621"/>
            <a:ext cx="9144000" cy="707886"/>
          </a:xfrm>
          <a:prstGeom prst="rect">
            <a:avLst/>
          </a:prstGeom>
        </p:spPr>
        <p:txBody>
          <a:bodyPr wrap="square">
            <a:spAutoFit/>
          </a:bodyPr>
          <a:lstStyle/>
          <a:p>
            <a:r>
              <a:rPr lang="en-US" sz="2000" dirty="0">
                <a:solidFill>
                  <a:srgbClr val="000000"/>
                </a:solidFill>
                <a:latin typeface="Helvetica" pitchFamily="2" charset="0"/>
              </a:rPr>
              <a:t>Decide whether to include </a:t>
            </a:r>
            <a:r>
              <a:rPr lang="en-US" sz="2000" b="1" u="sng" dirty="0">
                <a:solidFill>
                  <a:srgbClr val="000000"/>
                </a:solidFill>
                <a:latin typeface="Helvetica" pitchFamily="2" charset="0"/>
              </a:rPr>
              <a:t>interactions</a:t>
            </a:r>
            <a:r>
              <a:rPr lang="en-US" sz="2000" dirty="0">
                <a:solidFill>
                  <a:srgbClr val="000000"/>
                </a:solidFill>
                <a:latin typeface="Helvetica" pitchFamily="2" charset="0"/>
              </a:rPr>
              <a:t> in the main effects. These are coded as fixedeffect1*fixedeffect2.  </a:t>
            </a:r>
          </a:p>
        </p:txBody>
      </p:sp>
      <p:sp>
        <p:nvSpPr>
          <p:cNvPr id="5" name="Rectangle 4">
            <a:extLst>
              <a:ext uri="{FF2B5EF4-FFF2-40B4-BE49-F238E27FC236}">
                <a16:creationId xmlns:a16="http://schemas.microsoft.com/office/drawing/2014/main" id="{4CC6E6C9-25A3-FB43-BEAE-5F3C88E3953A}"/>
              </a:ext>
            </a:extLst>
          </p:cNvPr>
          <p:cNvSpPr/>
          <p:nvPr/>
        </p:nvSpPr>
        <p:spPr>
          <a:xfrm>
            <a:off x="773723" y="189415"/>
            <a:ext cx="7845974" cy="461665"/>
          </a:xfrm>
          <a:prstGeom prst="rect">
            <a:avLst/>
          </a:prstGeom>
        </p:spPr>
        <p:txBody>
          <a:bodyPr wrap="square">
            <a:spAutoFit/>
          </a:bodyPr>
          <a:lstStyle/>
          <a:p>
            <a:r>
              <a:rPr lang="en-US" b="1" dirty="0">
                <a:solidFill>
                  <a:srgbClr val="000000"/>
                </a:solidFill>
                <a:latin typeface="Helvetica" pitchFamily="2" charset="0"/>
              </a:rPr>
              <a:t>Linear models: selecting the appropriate structure</a:t>
            </a:r>
          </a:p>
        </p:txBody>
      </p:sp>
    </p:spTree>
    <p:extLst>
      <p:ext uri="{BB962C8B-B14F-4D97-AF65-F5344CB8AC3E}">
        <p14:creationId xmlns:p14="http://schemas.microsoft.com/office/powerpoint/2010/main" val="232720899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Diagram 5"/>
          <p:cNvGraphicFramePr/>
          <p:nvPr>
            <p:extLst>
              <p:ext uri="{D42A27DB-BD31-4B8C-83A1-F6EECF244321}">
                <p14:modId xmlns:p14="http://schemas.microsoft.com/office/powerpoint/2010/main" val="23016269"/>
              </p:ext>
            </p:extLst>
          </p:nvPr>
        </p:nvGraphicFramePr>
        <p:xfrm>
          <a:off x="34092" y="151200"/>
          <a:ext cx="9109908" cy="6706799"/>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7" name="TextBox 6"/>
          <p:cNvSpPr txBox="1"/>
          <p:nvPr/>
        </p:nvSpPr>
        <p:spPr>
          <a:xfrm>
            <a:off x="561768" y="366411"/>
            <a:ext cx="2686718" cy="830997"/>
          </a:xfrm>
          <a:prstGeom prst="rect">
            <a:avLst/>
          </a:prstGeom>
          <a:noFill/>
        </p:spPr>
        <p:txBody>
          <a:bodyPr wrap="square" rtlCol="0">
            <a:spAutoFit/>
          </a:bodyPr>
          <a:lstStyle/>
          <a:p>
            <a:r>
              <a:rPr lang="en-US" b="1" dirty="0"/>
              <a:t>Step 2.3: Model selection options</a:t>
            </a:r>
          </a:p>
        </p:txBody>
      </p:sp>
    </p:spTree>
    <p:extLst>
      <p:ext uri="{BB962C8B-B14F-4D97-AF65-F5344CB8AC3E}">
        <p14:creationId xmlns:p14="http://schemas.microsoft.com/office/powerpoint/2010/main" val="95632870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82C9C4-DF8F-1B4D-A1BE-9DBE75332D76}"/>
              </a:ext>
            </a:extLst>
          </p:cNvPr>
          <p:cNvSpPr>
            <a:spLocks noGrp="1"/>
          </p:cNvSpPr>
          <p:nvPr>
            <p:ph type="title"/>
          </p:nvPr>
        </p:nvSpPr>
        <p:spPr>
          <a:xfrm>
            <a:off x="685800" y="190500"/>
            <a:ext cx="7772400" cy="1143000"/>
          </a:xfrm>
        </p:spPr>
        <p:txBody>
          <a:bodyPr/>
          <a:lstStyle/>
          <a:p>
            <a:r>
              <a:rPr lang="en-US" dirty="0"/>
              <a:t>3: Assess model fit</a:t>
            </a:r>
          </a:p>
        </p:txBody>
      </p:sp>
      <p:sp>
        <p:nvSpPr>
          <p:cNvPr id="3" name="Content Placeholder 2">
            <a:extLst>
              <a:ext uri="{FF2B5EF4-FFF2-40B4-BE49-F238E27FC236}">
                <a16:creationId xmlns:a16="http://schemas.microsoft.com/office/drawing/2014/main" id="{3256A67D-D9DE-1845-8B67-641D4712D8CE}"/>
              </a:ext>
            </a:extLst>
          </p:cNvPr>
          <p:cNvSpPr>
            <a:spLocks noGrp="1"/>
          </p:cNvSpPr>
          <p:nvPr>
            <p:ph idx="1"/>
          </p:nvPr>
        </p:nvSpPr>
        <p:spPr/>
        <p:txBody>
          <a:bodyPr/>
          <a:lstStyle/>
          <a:p>
            <a:r>
              <a:rPr lang="en-US" dirty="0"/>
              <a:t>Four key assumptions to check for in a linear model.</a:t>
            </a:r>
          </a:p>
          <a:p>
            <a:pPr marL="914400" lvl="1" indent="-514350">
              <a:buFont typeface="+mj-lt"/>
              <a:buAutoNum type="arabicPeriod"/>
            </a:pPr>
            <a:r>
              <a:rPr lang="en-US" dirty="0"/>
              <a:t>Independence of observations</a:t>
            </a:r>
          </a:p>
          <a:p>
            <a:pPr marL="914400" lvl="1" indent="-514350">
              <a:buFont typeface="+mj-lt"/>
              <a:buAutoNum type="arabicPeriod"/>
            </a:pPr>
            <a:r>
              <a:rPr lang="en-US" dirty="0"/>
              <a:t>Linearity between the response variable and the predictor variables</a:t>
            </a:r>
          </a:p>
          <a:p>
            <a:pPr marL="914400" lvl="1" indent="-514350">
              <a:buFont typeface="+mj-lt"/>
              <a:buAutoNum type="arabicPeriod"/>
            </a:pPr>
            <a:r>
              <a:rPr lang="en-US" dirty="0"/>
              <a:t>Constant variance of the residuals</a:t>
            </a:r>
          </a:p>
          <a:p>
            <a:pPr marL="914400" lvl="1" indent="-514350">
              <a:buFont typeface="+mj-lt"/>
              <a:buAutoNum type="arabicPeriod"/>
            </a:pPr>
            <a:r>
              <a:rPr lang="en-US" dirty="0"/>
              <a:t>Normality of the residuals</a:t>
            </a:r>
          </a:p>
          <a:p>
            <a:endParaRPr lang="en-US" dirty="0"/>
          </a:p>
        </p:txBody>
      </p:sp>
    </p:spTree>
    <p:extLst>
      <p:ext uri="{BB962C8B-B14F-4D97-AF65-F5344CB8AC3E}">
        <p14:creationId xmlns:p14="http://schemas.microsoft.com/office/powerpoint/2010/main" val="98828802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0BB1E3-63A4-BF41-8100-3765A817652F}"/>
              </a:ext>
            </a:extLst>
          </p:cNvPr>
          <p:cNvSpPr>
            <a:spLocks noGrp="1"/>
          </p:cNvSpPr>
          <p:nvPr>
            <p:ph type="title"/>
          </p:nvPr>
        </p:nvSpPr>
        <p:spPr/>
        <p:txBody>
          <a:bodyPr/>
          <a:lstStyle/>
          <a:p>
            <a:r>
              <a:rPr lang="en-US" dirty="0"/>
              <a:t>3.1: Independence of observations</a:t>
            </a:r>
          </a:p>
        </p:txBody>
      </p:sp>
      <p:sp>
        <p:nvSpPr>
          <p:cNvPr id="3" name="Content Placeholder 2">
            <a:extLst>
              <a:ext uri="{FF2B5EF4-FFF2-40B4-BE49-F238E27FC236}">
                <a16:creationId xmlns:a16="http://schemas.microsoft.com/office/drawing/2014/main" id="{975E5511-823A-5B4D-A847-97ABD91A39F9}"/>
              </a:ext>
            </a:extLst>
          </p:cNvPr>
          <p:cNvSpPr>
            <a:spLocks noGrp="1"/>
          </p:cNvSpPr>
          <p:nvPr>
            <p:ph idx="1"/>
          </p:nvPr>
        </p:nvSpPr>
        <p:spPr/>
        <p:txBody>
          <a:bodyPr/>
          <a:lstStyle/>
          <a:p>
            <a:r>
              <a:rPr lang="en-US" dirty="0"/>
              <a:t>This is best assessed by considering the study design. </a:t>
            </a:r>
          </a:p>
          <a:p>
            <a:r>
              <a:rPr lang="en-US" dirty="0"/>
              <a:t>Is each row independent of all other rows? If not, do you have a random or fixed effect representing these grouping variables? </a:t>
            </a:r>
          </a:p>
        </p:txBody>
      </p:sp>
    </p:spTree>
    <p:extLst>
      <p:ext uri="{BB962C8B-B14F-4D97-AF65-F5344CB8AC3E}">
        <p14:creationId xmlns:p14="http://schemas.microsoft.com/office/powerpoint/2010/main" val="297329248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4736D6-4B56-0043-9C27-890CB72C23A6}"/>
              </a:ext>
            </a:extLst>
          </p:cNvPr>
          <p:cNvSpPr>
            <a:spLocks noGrp="1"/>
          </p:cNvSpPr>
          <p:nvPr>
            <p:ph type="title"/>
          </p:nvPr>
        </p:nvSpPr>
        <p:spPr/>
        <p:txBody>
          <a:bodyPr/>
          <a:lstStyle/>
          <a:p>
            <a:r>
              <a:rPr lang="en-US" dirty="0"/>
              <a:t>3.2: Linearity, variance, normality</a:t>
            </a:r>
          </a:p>
        </p:txBody>
      </p:sp>
      <p:sp>
        <p:nvSpPr>
          <p:cNvPr id="4" name="Content Placeholder 3">
            <a:extLst>
              <a:ext uri="{FF2B5EF4-FFF2-40B4-BE49-F238E27FC236}">
                <a16:creationId xmlns:a16="http://schemas.microsoft.com/office/drawing/2014/main" id="{76B66F7F-8EE6-E34E-8477-9D21D84220EE}"/>
              </a:ext>
            </a:extLst>
          </p:cNvPr>
          <p:cNvSpPr>
            <a:spLocks noGrp="1"/>
          </p:cNvSpPr>
          <p:nvPr>
            <p:ph idx="1"/>
          </p:nvPr>
        </p:nvSpPr>
        <p:spPr/>
        <p:txBody>
          <a:bodyPr/>
          <a:lstStyle/>
          <a:p>
            <a:r>
              <a:rPr lang="en-US" dirty="0"/>
              <a:t>Use fitted vs residuals, Q-Q plot, index plot, and histogram of residuals to examine model fit</a:t>
            </a:r>
          </a:p>
        </p:txBody>
      </p:sp>
    </p:spTree>
    <p:extLst>
      <p:ext uri="{BB962C8B-B14F-4D97-AF65-F5344CB8AC3E}">
        <p14:creationId xmlns:p14="http://schemas.microsoft.com/office/powerpoint/2010/main" val="371841416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2735A0FB-09F4-BB41-B6F7-26B71299439E}"/>
              </a:ext>
            </a:extLst>
          </p:cNvPr>
          <p:cNvPicPr>
            <a:picLocks noGrp="1" noChangeAspect="1"/>
          </p:cNvPicPr>
          <p:nvPr>
            <p:ph idx="1"/>
          </p:nvPr>
        </p:nvPicPr>
        <p:blipFill>
          <a:blip r:embed="rId2"/>
          <a:stretch>
            <a:fillRect/>
          </a:stretch>
        </p:blipFill>
        <p:spPr>
          <a:xfrm>
            <a:off x="1524000" y="2209800"/>
            <a:ext cx="6096000" cy="3657600"/>
          </a:xfrm>
          <a:prstGeom prst="rect">
            <a:avLst/>
          </a:prstGeom>
        </p:spPr>
      </p:pic>
      <p:sp>
        <p:nvSpPr>
          <p:cNvPr id="5" name="Rectangle 4">
            <a:extLst>
              <a:ext uri="{FF2B5EF4-FFF2-40B4-BE49-F238E27FC236}">
                <a16:creationId xmlns:a16="http://schemas.microsoft.com/office/drawing/2014/main" id="{B2F2CF3B-0B0B-BB47-B3BA-6AC0A6180F14}"/>
              </a:ext>
            </a:extLst>
          </p:cNvPr>
          <p:cNvSpPr/>
          <p:nvPr/>
        </p:nvSpPr>
        <p:spPr>
          <a:xfrm>
            <a:off x="178903" y="205770"/>
            <a:ext cx="8726557" cy="1938992"/>
          </a:xfrm>
          <a:prstGeom prst="rect">
            <a:avLst/>
          </a:prstGeom>
        </p:spPr>
        <p:txBody>
          <a:bodyPr wrap="square">
            <a:spAutoFit/>
          </a:bodyPr>
          <a:lstStyle/>
          <a:p>
            <a:r>
              <a:rPr lang="en-US" b="1" dirty="0"/>
              <a:t>Residual Plot</a:t>
            </a:r>
            <a:r>
              <a:rPr lang="en-US" dirty="0"/>
              <a:t> (upper left): This is a plot of the residuals versus predictive values from the model to assess the linearity and constant variance assumptions. Should lack patterns, so look for curvature or patterns in the data as a sign that there may be a problem with model fit. </a:t>
            </a:r>
          </a:p>
        </p:txBody>
      </p:sp>
      <p:pic>
        <p:nvPicPr>
          <p:cNvPr id="6" name="Picture 5">
            <a:extLst>
              <a:ext uri="{FF2B5EF4-FFF2-40B4-BE49-F238E27FC236}">
                <a16:creationId xmlns:a16="http://schemas.microsoft.com/office/drawing/2014/main" id="{A30E4E53-980D-4A40-B9B5-7CDDC89FC95F}"/>
              </a:ext>
            </a:extLst>
          </p:cNvPr>
          <p:cNvPicPr>
            <a:picLocks noChangeAspect="1"/>
          </p:cNvPicPr>
          <p:nvPr/>
        </p:nvPicPr>
        <p:blipFill>
          <a:blip r:embed="rId3"/>
          <a:stretch>
            <a:fillRect/>
          </a:stretch>
        </p:blipFill>
        <p:spPr>
          <a:xfrm>
            <a:off x="178903" y="4038600"/>
            <a:ext cx="5080000" cy="2540000"/>
          </a:xfrm>
          <a:prstGeom prst="rect">
            <a:avLst/>
          </a:prstGeom>
        </p:spPr>
      </p:pic>
      <p:pic>
        <p:nvPicPr>
          <p:cNvPr id="7" name="Picture 6">
            <a:extLst>
              <a:ext uri="{FF2B5EF4-FFF2-40B4-BE49-F238E27FC236}">
                <a16:creationId xmlns:a16="http://schemas.microsoft.com/office/drawing/2014/main" id="{7B905C7C-D1A1-0946-AF48-46BC7F855CD6}"/>
              </a:ext>
            </a:extLst>
          </p:cNvPr>
          <p:cNvPicPr>
            <a:picLocks noChangeAspect="1"/>
          </p:cNvPicPr>
          <p:nvPr/>
        </p:nvPicPr>
        <p:blipFill>
          <a:blip r:embed="rId4"/>
          <a:stretch>
            <a:fillRect/>
          </a:stretch>
        </p:blipFill>
        <p:spPr>
          <a:xfrm>
            <a:off x="5258903" y="3984322"/>
            <a:ext cx="3580297" cy="2557355"/>
          </a:xfrm>
          <a:prstGeom prst="rect">
            <a:avLst/>
          </a:prstGeom>
        </p:spPr>
      </p:pic>
    </p:spTree>
    <p:extLst>
      <p:ext uri="{BB962C8B-B14F-4D97-AF65-F5344CB8AC3E}">
        <p14:creationId xmlns:p14="http://schemas.microsoft.com/office/powerpoint/2010/main" val="20256739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2735A0FB-09F4-BB41-B6F7-26B71299439E}"/>
              </a:ext>
            </a:extLst>
          </p:cNvPr>
          <p:cNvPicPr>
            <a:picLocks noGrp="1" noChangeAspect="1"/>
          </p:cNvPicPr>
          <p:nvPr>
            <p:ph idx="1"/>
          </p:nvPr>
        </p:nvPicPr>
        <p:blipFill>
          <a:blip r:embed="rId2"/>
          <a:stretch>
            <a:fillRect/>
          </a:stretch>
        </p:blipFill>
        <p:spPr>
          <a:xfrm>
            <a:off x="1524000" y="2209800"/>
            <a:ext cx="6096000" cy="3657600"/>
          </a:xfrm>
          <a:prstGeom prst="rect">
            <a:avLst/>
          </a:prstGeom>
        </p:spPr>
      </p:pic>
      <p:sp>
        <p:nvSpPr>
          <p:cNvPr id="5" name="Rectangle 4">
            <a:extLst>
              <a:ext uri="{FF2B5EF4-FFF2-40B4-BE49-F238E27FC236}">
                <a16:creationId xmlns:a16="http://schemas.microsoft.com/office/drawing/2014/main" id="{B2F2CF3B-0B0B-BB47-B3BA-6AC0A6180F14}"/>
              </a:ext>
            </a:extLst>
          </p:cNvPr>
          <p:cNvSpPr/>
          <p:nvPr/>
        </p:nvSpPr>
        <p:spPr>
          <a:xfrm>
            <a:off x="178903" y="205770"/>
            <a:ext cx="8607287" cy="1569660"/>
          </a:xfrm>
          <a:prstGeom prst="rect">
            <a:avLst/>
          </a:prstGeom>
        </p:spPr>
        <p:txBody>
          <a:bodyPr wrap="square">
            <a:spAutoFit/>
          </a:bodyPr>
          <a:lstStyle/>
          <a:p>
            <a:r>
              <a:rPr lang="en-US" b="1" dirty="0"/>
              <a:t>Normal Quantile Plot</a:t>
            </a:r>
            <a:r>
              <a:rPr lang="en-US" dirty="0"/>
              <a:t> (upper right): Also known as a </a:t>
            </a:r>
            <a:r>
              <a:rPr lang="en-US" dirty="0" err="1"/>
              <a:t>qq</a:t>
            </a:r>
            <a:r>
              <a:rPr lang="en-US" dirty="0"/>
              <a:t>-plot, this plot allows us to assess the normality assumption. Should follow the 1:1 line. Deviation from this is a sign that the model may not fit well. </a:t>
            </a:r>
          </a:p>
        </p:txBody>
      </p:sp>
      <p:pic>
        <p:nvPicPr>
          <p:cNvPr id="2" name="Picture 1">
            <a:extLst>
              <a:ext uri="{FF2B5EF4-FFF2-40B4-BE49-F238E27FC236}">
                <a16:creationId xmlns:a16="http://schemas.microsoft.com/office/drawing/2014/main" id="{91557D8D-E3A3-6144-9711-BD866E5C9051}"/>
              </a:ext>
            </a:extLst>
          </p:cNvPr>
          <p:cNvPicPr>
            <a:picLocks noChangeAspect="1"/>
          </p:cNvPicPr>
          <p:nvPr/>
        </p:nvPicPr>
        <p:blipFill>
          <a:blip r:embed="rId3"/>
          <a:stretch>
            <a:fillRect/>
          </a:stretch>
        </p:blipFill>
        <p:spPr>
          <a:xfrm>
            <a:off x="1942546" y="4038600"/>
            <a:ext cx="5080000" cy="2540000"/>
          </a:xfrm>
          <a:prstGeom prst="rect">
            <a:avLst/>
          </a:prstGeom>
        </p:spPr>
      </p:pic>
    </p:spTree>
    <p:extLst>
      <p:ext uri="{BB962C8B-B14F-4D97-AF65-F5344CB8AC3E}">
        <p14:creationId xmlns:p14="http://schemas.microsoft.com/office/powerpoint/2010/main" val="233501784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2735A0FB-09F4-BB41-B6F7-26B71299439E}"/>
              </a:ext>
            </a:extLst>
          </p:cNvPr>
          <p:cNvPicPr>
            <a:picLocks noGrp="1" noChangeAspect="1"/>
          </p:cNvPicPr>
          <p:nvPr>
            <p:ph idx="1"/>
          </p:nvPr>
        </p:nvPicPr>
        <p:blipFill>
          <a:blip r:embed="rId2"/>
          <a:stretch>
            <a:fillRect/>
          </a:stretch>
        </p:blipFill>
        <p:spPr>
          <a:xfrm>
            <a:off x="1524000" y="2667001"/>
            <a:ext cx="6096000" cy="3657600"/>
          </a:xfrm>
          <a:prstGeom prst="rect">
            <a:avLst/>
          </a:prstGeom>
        </p:spPr>
      </p:pic>
      <p:sp>
        <p:nvSpPr>
          <p:cNvPr id="5" name="Rectangle 4">
            <a:extLst>
              <a:ext uri="{FF2B5EF4-FFF2-40B4-BE49-F238E27FC236}">
                <a16:creationId xmlns:a16="http://schemas.microsoft.com/office/drawing/2014/main" id="{B2F2CF3B-0B0B-BB47-B3BA-6AC0A6180F14}"/>
              </a:ext>
            </a:extLst>
          </p:cNvPr>
          <p:cNvSpPr/>
          <p:nvPr/>
        </p:nvSpPr>
        <p:spPr>
          <a:xfrm>
            <a:off x="178904" y="205770"/>
            <a:ext cx="8965096" cy="1938992"/>
          </a:xfrm>
          <a:prstGeom prst="rect">
            <a:avLst/>
          </a:prstGeom>
        </p:spPr>
        <p:txBody>
          <a:bodyPr wrap="square">
            <a:spAutoFit/>
          </a:bodyPr>
          <a:lstStyle/>
          <a:p>
            <a:r>
              <a:rPr lang="en-US" b="1" dirty="0"/>
              <a:t>Index Plot</a:t>
            </a:r>
            <a:r>
              <a:rPr lang="en-US" dirty="0"/>
              <a:t> (lower left): This is a plot of the residuals versus the observation numbers. It can help to find patterns related to the way that the data has been ordered, which may provide insights into additional trends in the data that have not been accounted for in the model. Shouldn’t see any patterns. </a:t>
            </a:r>
          </a:p>
        </p:txBody>
      </p:sp>
    </p:spTree>
    <p:extLst>
      <p:ext uri="{BB962C8B-B14F-4D97-AF65-F5344CB8AC3E}">
        <p14:creationId xmlns:p14="http://schemas.microsoft.com/office/powerpoint/2010/main" val="51399682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2735A0FB-09F4-BB41-B6F7-26B71299439E}"/>
              </a:ext>
            </a:extLst>
          </p:cNvPr>
          <p:cNvPicPr>
            <a:picLocks noGrp="1" noChangeAspect="1"/>
          </p:cNvPicPr>
          <p:nvPr>
            <p:ph idx="1"/>
          </p:nvPr>
        </p:nvPicPr>
        <p:blipFill>
          <a:blip r:embed="rId2"/>
          <a:stretch>
            <a:fillRect/>
          </a:stretch>
        </p:blipFill>
        <p:spPr>
          <a:xfrm>
            <a:off x="1524000" y="2209800"/>
            <a:ext cx="6096000" cy="3657600"/>
          </a:xfrm>
          <a:prstGeom prst="rect">
            <a:avLst/>
          </a:prstGeom>
        </p:spPr>
      </p:pic>
      <p:sp>
        <p:nvSpPr>
          <p:cNvPr id="5" name="Rectangle 4">
            <a:extLst>
              <a:ext uri="{FF2B5EF4-FFF2-40B4-BE49-F238E27FC236}">
                <a16:creationId xmlns:a16="http://schemas.microsoft.com/office/drawing/2014/main" id="{B2F2CF3B-0B0B-BB47-B3BA-6AC0A6180F14}"/>
              </a:ext>
            </a:extLst>
          </p:cNvPr>
          <p:cNvSpPr/>
          <p:nvPr/>
        </p:nvSpPr>
        <p:spPr>
          <a:xfrm>
            <a:off x="178903" y="205770"/>
            <a:ext cx="8468139" cy="1938992"/>
          </a:xfrm>
          <a:prstGeom prst="rect">
            <a:avLst/>
          </a:prstGeom>
        </p:spPr>
        <p:txBody>
          <a:bodyPr wrap="square">
            <a:spAutoFit/>
          </a:bodyPr>
          <a:lstStyle/>
          <a:p>
            <a:r>
              <a:rPr lang="en-US" b="1" dirty="0"/>
              <a:t>Histogram</a:t>
            </a:r>
            <a:r>
              <a:rPr lang="en-US" dirty="0"/>
              <a:t> (lower right): This is a histogram of the residuals with an overlaid normal density curve with mean and standard deviation computed from the residuals. It provides an additional way to check the normality assumption. Should be centered around zero and symmetrical. </a:t>
            </a:r>
          </a:p>
        </p:txBody>
      </p:sp>
    </p:spTree>
    <p:extLst>
      <p:ext uri="{BB962C8B-B14F-4D97-AF65-F5344CB8AC3E}">
        <p14:creationId xmlns:p14="http://schemas.microsoft.com/office/powerpoint/2010/main" val="260323254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5CA69D-75FA-1546-AF72-AEBDA064F877}"/>
              </a:ext>
            </a:extLst>
          </p:cNvPr>
          <p:cNvSpPr>
            <a:spLocks noGrp="1"/>
          </p:cNvSpPr>
          <p:nvPr>
            <p:ph type="title"/>
          </p:nvPr>
        </p:nvSpPr>
        <p:spPr>
          <a:xfrm>
            <a:off x="685800" y="231913"/>
            <a:ext cx="7772400" cy="1143000"/>
          </a:xfrm>
        </p:spPr>
        <p:txBody>
          <a:bodyPr/>
          <a:lstStyle/>
          <a:p>
            <a:r>
              <a:rPr lang="en-US" dirty="0"/>
              <a:t>What do I do if my model doesn’t fit well? </a:t>
            </a:r>
          </a:p>
        </p:txBody>
      </p:sp>
      <p:sp>
        <p:nvSpPr>
          <p:cNvPr id="3" name="Content Placeholder 2">
            <a:extLst>
              <a:ext uri="{FF2B5EF4-FFF2-40B4-BE49-F238E27FC236}">
                <a16:creationId xmlns:a16="http://schemas.microsoft.com/office/drawing/2014/main" id="{09BAC4B8-9ABB-AC43-9F4C-35436FD22BA1}"/>
              </a:ext>
            </a:extLst>
          </p:cNvPr>
          <p:cNvSpPr>
            <a:spLocks noGrp="1"/>
          </p:cNvSpPr>
          <p:nvPr>
            <p:ph idx="1"/>
          </p:nvPr>
        </p:nvSpPr>
        <p:spPr>
          <a:xfrm>
            <a:off x="685800" y="1550504"/>
            <a:ext cx="7772400" cy="5307496"/>
          </a:xfrm>
        </p:spPr>
        <p:txBody>
          <a:bodyPr/>
          <a:lstStyle/>
          <a:p>
            <a:r>
              <a:rPr lang="en-US" sz="2400" dirty="0"/>
              <a:t>Figure out why:</a:t>
            </a:r>
          </a:p>
          <a:p>
            <a:pPr lvl="1"/>
            <a:r>
              <a:rPr lang="en-US" sz="2400" dirty="0"/>
              <a:t>Normality problems (Residual plot, Q-Q plot, histogram)  - perhaps you are using the wrong error distribution. Run model with a more appropriate one, and see if it improves. </a:t>
            </a:r>
          </a:p>
          <a:p>
            <a:pPr lvl="1"/>
            <a:r>
              <a:rPr lang="en-US" sz="2400" dirty="0"/>
              <a:t>Linearity problems (residual plot, index plot) – Is there a temporal cycle or spatial pattern not included in the model? Add term or use different model. </a:t>
            </a:r>
          </a:p>
          <a:p>
            <a:pPr lvl="1"/>
            <a:r>
              <a:rPr lang="en-US" sz="2400" dirty="0"/>
              <a:t>Variance problems (residual plot, index plot) - consider a different error distribution. </a:t>
            </a:r>
          </a:p>
          <a:p>
            <a:pPr lvl="1"/>
            <a:r>
              <a:rPr lang="en-US" sz="2400" dirty="0"/>
              <a:t>Outliers – consider dropping points with high leverage and re-running.  </a:t>
            </a:r>
          </a:p>
        </p:txBody>
      </p:sp>
    </p:spTree>
    <p:extLst>
      <p:ext uri="{BB962C8B-B14F-4D97-AF65-F5344CB8AC3E}">
        <p14:creationId xmlns:p14="http://schemas.microsoft.com/office/powerpoint/2010/main" val="83400635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5D5285-0B74-8D44-9ABE-0477270B502B}"/>
              </a:ext>
            </a:extLst>
          </p:cNvPr>
          <p:cNvSpPr>
            <a:spLocks noGrp="1"/>
          </p:cNvSpPr>
          <p:nvPr>
            <p:ph type="title"/>
          </p:nvPr>
        </p:nvSpPr>
        <p:spPr/>
        <p:txBody>
          <a:bodyPr/>
          <a:lstStyle/>
          <a:p>
            <a:r>
              <a:rPr lang="en-US" dirty="0"/>
              <a:t>Analysis pathway</a:t>
            </a:r>
          </a:p>
        </p:txBody>
      </p:sp>
      <p:sp>
        <p:nvSpPr>
          <p:cNvPr id="3" name="Content Placeholder 2">
            <a:extLst>
              <a:ext uri="{FF2B5EF4-FFF2-40B4-BE49-F238E27FC236}">
                <a16:creationId xmlns:a16="http://schemas.microsoft.com/office/drawing/2014/main" id="{B2FC2770-D188-474B-B832-30E99226BB28}"/>
              </a:ext>
            </a:extLst>
          </p:cNvPr>
          <p:cNvSpPr>
            <a:spLocks noGrp="1"/>
          </p:cNvSpPr>
          <p:nvPr>
            <p:ph idx="1"/>
          </p:nvPr>
        </p:nvSpPr>
        <p:spPr/>
        <p:txBody>
          <a:bodyPr/>
          <a:lstStyle/>
          <a:p>
            <a:pPr marL="514350" indent="-514350">
              <a:buFont typeface="+mj-lt"/>
              <a:buAutoNum type="arabicPeriod"/>
            </a:pPr>
            <a:r>
              <a:rPr lang="en-US" dirty="0"/>
              <a:t>Explore data</a:t>
            </a:r>
          </a:p>
          <a:p>
            <a:pPr marL="514350" indent="-514350">
              <a:buFont typeface="+mj-lt"/>
              <a:buAutoNum type="arabicPeriod"/>
            </a:pPr>
            <a:r>
              <a:rPr lang="en-US" dirty="0"/>
              <a:t>Model development &amp; selection</a:t>
            </a:r>
          </a:p>
          <a:p>
            <a:pPr marL="914400" lvl="1" indent="-514350"/>
            <a:r>
              <a:rPr lang="en-US" sz="2400" dirty="0"/>
              <a:t>Univariate/multivariate</a:t>
            </a:r>
          </a:p>
          <a:p>
            <a:pPr marL="914400" lvl="1" indent="-514350"/>
            <a:r>
              <a:rPr lang="en-US" sz="2400" dirty="0"/>
              <a:t>Error distribution</a:t>
            </a:r>
          </a:p>
          <a:p>
            <a:pPr marL="914400" lvl="1" indent="-514350"/>
            <a:r>
              <a:rPr lang="en-US" sz="2400" dirty="0"/>
              <a:t>Random effects</a:t>
            </a:r>
          </a:p>
          <a:p>
            <a:pPr marL="914400" lvl="1" indent="-514350"/>
            <a:r>
              <a:rPr lang="en-US" sz="2400" dirty="0"/>
              <a:t>Interactions </a:t>
            </a:r>
          </a:p>
          <a:p>
            <a:pPr marL="514350" indent="-514350">
              <a:buFont typeface="+mj-lt"/>
              <a:buAutoNum type="arabicPeriod"/>
            </a:pPr>
            <a:r>
              <a:rPr lang="en-US" dirty="0"/>
              <a:t>Assess model fit </a:t>
            </a:r>
            <a:r>
              <a:rPr lang="en-US" sz="2000" dirty="0"/>
              <a:t>(go back to #1 if poor fit)</a:t>
            </a:r>
          </a:p>
          <a:p>
            <a:pPr marL="514350" indent="-514350">
              <a:buFont typeface="+mj-lt"/>
              <a:buAutoNum type="arabicPeriod"/>
            </a:pPr>
            <a:r>
              <a:rPr lang="en-US" dirty="0"/>
              <a:t>Interpret results</a:t>
            </a:r>
          </a:p>
        </p:txBody>
      </p:sp>
    </p:spTree>
    <p:extLst>
      <p:ext uri="{BB962C8B-B14F-4D97-AF65-F5344CB8AC3E}">
        <p14:creationId xmlns:p14="http://schemas.microsoft.com/office/powerpoint/2010/main" val="68540247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Diagram 5"/>
          <p:cNvGraphicFramePr/>
          <p:nvPr>
            <p:extLst>
              <p:ext uri="{D42A27DB-BD31-4B8C-83A1-F6EECF244321}">
                <p14:modId xmlns:p14="http://schemas.microsoft.com/office/powerpoint/2010/main" val="4154407174"/>
              </p:ext>
            </p:extLst>
          </p:nvPr>
        </p:nvGraphicFramePr>
        <p:xfrm>
          <a:off x="34092" y="151200"/>
          <a:ext cx="9109908" cy="6706799"/>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7" name="TextBox 6"/>
          <p:cNvSpPr txBox="1"/>
          <p:nvPr/>
        </p:nvSpPr>
        <p:spPr>
          <a:xfrm>
            <a:off x="381295" y="318285"/>
            <a:ext cx="2686718" cy="1200329"/>
          </a:xfrm>
          <a:prstGeom prst="rect">
            <a:avLst/>
          </a:prstGeom>
          <a:noFill/>
        </p:spPr>
        <p:txBody>
          <a:bodyPr wrap="square" rtlCol="0">
            <a:spAutoFit/>
          </a:bodyPr>
          <a:lstStyle/>
          <a:p>
            <a:r>
              <a:rPr lang="en-US" b="1" dirty="0"/>
              <a:t>Step 4: Interpreting results</a:t>
            </a:r>
          </a:p>
        </p:txBody>
      </p:sp>
    </p:spTree>
    <p:extLst>
      <p:ext uri="{BB962C8B-B14F-4D97-AF65-F5344CB8AC3E}">
        <p14:creationId xmlns:p14="http://schemas.microsoft.com/office/powerpoint/2010/main" val="143024133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688AED-977A-7844-9598-150613F23354}"/>
              </a:ext>
            </a:extLst>
          </p:cNvPr>
          <p:cNvSpPr>
            <a:spLocks noGrp="1"/>
          </p:cNvSpPr>
          <p:nvPr>
            <p:ph type="title"/>
          </p:nvPr>
        </p:nvSpPr>
        <p:spPr/>
        <p:txBody>
          <a:bodyPr/>
          <a:lstStyle/>
          <a:p>
            <a:r>
              <a:rPr lang="en-US" dirty="0"/>
              <a:t>1. Explore data</a:t>
            </a:r>
          </a:p>
        </p:txBody>
      </p:sp>
      <p:sp>
        <p:nvSpPr>
          <p:cNvPr id="3" name="Content Placeholder 2">
            <a:extLst>
              <a:ext uri="{FF2B5EF4-FFF2-40B4-BE49-F238E27FC236}">
                <a16:creationId xmlns:a16="http://schemas.microsoft.com/office/drawing/2014/main" id="{F0114D7B-611A-B74A-A64E-36CDA77E5B09}"/>
              </a:ext>
            </a:extLst>
          </p:cNvPr>
          <p:cNvSpPr>
            <a:spLocks noGrp="1"/>
          </p:cNvSpPr>
          <p:nvPr>
            <p:ph idx="1"/>
          </p:nvPr>
        </p:nvSpPr>
        <p:spPr/>
        <p:txBody>
          <a:bodyPr/>
          <a:lstStyle/>
          <a:p>
            <a:r>
              <a:rPr lang="en-US" dirty="0"/>
              <a:t>Remember, the goal is to know your dataset inside &amp; out. </a:t>
            </a:r>
          </a:p>
          <a:p>
            <a:r>
              <a:rPr lang="en-US" dirty="0"/>
              <a:t>If you decide to use a different subset of data, then you need to repeat this process</a:t>
            </a:r>
          </a:p>
          <a:p>
            <a:r>
              <a:rPr lang="en-US" dirty="0"/>
              <a:t>Summarize your findings at the end of your data exploration portion of the script. </a:t>
            </a:r>
          </a:p>
        </p:txBody>
      </p:sp>
    </p:spTree>
    <p:extLst>
      <p:ext uri="{BB962C8B-B14F-4D97-AF65-F5344CB8AC3E}">
        <p14:creationId xmlns:p14="http://schemas.microsoft.com/office/powerpoint/2010/main" val="116160125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CE7D5606-C3FA-F641-8415-5B3F4150250B}"/>
              </a:ext>
            </a:extLst>
          </p:cNvPr>
          <p:cNvSpPr txBox="1"/>
          <p:nvPr/>
        </p:nvSpPr>
        <p:spPr>
          <a:xfrm>
            <a:off x="3535753" y="2335237"/>
            <a:ext cx="1786597" cy="830997"/>
          </a:xfrm>
          <a:prstGeom prst="rect">
            <a:avLst/>
          </a:prstGeom>
          <a:noFill/>
        </p:spPr>
        <p:txBody>
          <a:bodyPr wrap="square" rtlCol="0">
            <a:spAutoFit/>
          </a:bodyPr>
          <a:lstStyle/>
          <a:p>
            <a:pPr algn="ctr"/>
            <a:r>
              <a:rPr lang="en-US" dirty="0"/>
              <a:t>Data exploration</a:t>
            </a:r>
          </a:p>
        </p:txBody>
      </p:sp>
      <p:sp>
        <p:nvSpPr>
          <p:cNvPr id="5" name="Rectangle 4">
            <a:extLst>
              <a:ext uri="{FF2B5EF4-FFF2-40B4-BE49-F238E27FC236}">
                <a16:creationId xmlns:a16="http://schemas.microsoft.com/office/drawing/2014/main" id="{11E77D2B-AC4D-304F-9957-550564D0C707}"/>
              </a:ext>
            </a:extLst>
          </p:cNvPr>
          <p:cNvSpPr/>
          <p:nvPr/>
        </p:nvSpPr>
        <p:spPr bwMode="auto">
          <a:xfrm>
            <a:off x="1012876" y="2489301"/>
            <a:ext cx="1786596" cy="534573"/>
          </a:xfrm>
          <a:prstGeom prst="rect">
            <a:avLst/>
          </a:prstGeom>
          <a:solidFill>
            <a:schemeClr val="accent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r>
              <a:rPr kumimoji="0" lang="en-US" sz="2400" b="0" i="0" u="none" strike="noStrike" cap="none" normalizeH="0" baseline="0" dirty="0">
                <a:ln>
                  <a:noFill/>
                </a:ln>
                <a:solidFill>
                  <a:schemeClr val="tx1"/>
                </a:solidFill>
                <a:effectLst/>
                <a:latin typeface="Arial" charset="0"/>
                <a:ea typeface="ＭＳ Ｐゴシック" charset="-128"/>
                <a:cs typeface="ＭＳ Ｐゴシック" charset="-128"/>
              </a:rPr>
              <a:t>multivariate</a:t>
            </a:r>
          </a:p>
        </p:txBody>
      </p:sp>
      <p:sp>
        <p:nvSpPr>
          <p:cNvPr id="7" name="Rectangle 6">
            <a:extLst>
              <a:ext uri="{FF2B5EF4-FFF2-40B4-BE49-F238E27FC236}">
                <a16:creationId xmlns:a16="http://schemas.microsoft.com/office/drawing/2014/main" id="{280F091A-E846-3B48-942E-4AC0549485E1}"/>
              </a:ext>
            </a:extLst>
          </p:cNvPr>
          <p:cNvSpPr/>
          <p:nvPr/>
        </p:nvSpPr>
        <p:spPr bwMode="auto">
          <a:xfrm>
            <a:off x="6231988" y="2533545"/>
            <a:ext cx="1575579" cy="422031"/>
          </a:xfrm>
          <a:prstGeom prst="rect">
            <a:avLst/>
          </a:prstGeom>
          <a:solidFill>
            <a:schemeClr val="accent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r>
              <a:rPr lang="en-US" dirty="0"/>
              <a:t>Univariate</a:t>
            </a:r>
            <a:endParaRPr kumimoji="0" lang="en-US" sz="2400" b="0" i="0" u="none" strike="noStrike" cap="none" normalizeH="0" baseline="0" dirty="0">
              <a:ln>
                <a:noFill/>
              </a:ln>
              <a:solidFill>
                <a:schemeClr val="tx1"/>
              </a:solidFill>
              <a:effectLst/>
              <a:latin typeface="Arial" charset="0"/>
              <a:ea typeface="ＭＳ Ｐゴシック" charset="-128"/>
              <a:cs typeface="ＭＳ Ｐゴシック" charset="-128"/>
            </a:endParaRPr>
          </a:p>
        </p:txBody>
      </p:sp>
      <p:cxnSp>
        <p:nvCxnSpPr>
          <p:cNvPr id="3" name="Straight Arrow Connector 2">
            <a:extLst>
              <a:ext uri="{FF2B5EF4-FFF2-40B4-BE49-F238E27FC236}">
                <a16:creationId xmlns:a16="http://schemas.microsoft.com/office/drawing/2014/main" id="{F590DE28-F475-9D41-B942-E791E10DC9D2}"/>
              </a:ext>
            </a:extLst>
          </p:cNvPr>
          <p:cNvCxnSpPr>
            <a:cxnSpLocks/>
            <a:stCxn id="4" idx="3"/>
            <a:endCxn id="7" idx="1"/>
          </p:cNvCxnSpPr>
          <p:nvPr/>
        </p:nvCxnSpPr>
        <p:spPr bwMode="auto">
          <a:xfrm flipV="1">
            <a:off x="5322350" y="2744561"/>
            <a:ext cx="909638" cy="6175"/>
          </a:xfrm>
          <a:prstGeom prst="straightConnector1">
            <a:avLst/>
          </a:prstGeom>
          <a:solidFill>
            <a:schemeClr val="accent1"/>
          </a:solidFill>
          <a:ln w="9525" cap="flat" cmpd="sng" algn="ctr">
            <a:solidFill>
              <a:schemeClr val="tx1"/>
            </a:solidFill>
            <a:prstDash val="solid"/>
            <a:round/>
            <a:headEnd type="none" w="med" len="med"/>
            <a:tailEnd type="triangle"/>
          </a:ln>
          <a:effectLst/>
        </p:spPr>
      </p:cxnSp>
      <p:cxnSp>
        <p:nvCxnSpPr>
          <p:cNvPr id="10" name="Straight Arrow Connector 9">
            <a:extLst>
              <a:ext uri="{FF2B5EF4-FFF2-40B4-BE49-F238E27FC236}">
                <a16:creationId xmlns:a16="http://schemas.microsoft.com/office/drawing/2014/main" id="{261C61FC-B73A-2140-A591-56D0029F87C8}"/>
              </a:ext>
            </a:extLst>
          </p:cNvPr>
          <p:cNvCxnSpPr>
            <a:cxnSpLocks/>
            <a:stCxn id="4" idx="1"/>
            <a:endCxn id="5" idx="3"/>
          </p:cNvCxnSpPr>
          <p:nvPr/>
        </p:nvCxnSpPr>
        <p:spPr bwMode="auto">
          <a:xfrm flipH="1">
            <a:off x="2799472" y="2750736"/>
            <a:ext cx="736281" cy="5852"/>
          </a:xfrm>
          <a:prstGeom prst="straightConnector1">
            <a:avLst/>
          </a:prstGeom>
          <a:solidFill>
            <a:schemeClr val="accent1"/>
          </a:solidFill>
          <a:ln w="9525" cap="flat" cmpd="sng" algn="ctr">
            <a:solidFill>
              <a:schemeClr val="tx1"/>
            </a:solidFill>
            <a:prstDash val="solid"/>
            <a:round/>
            <a:headEnd type="none" w="med" len="med"/>
            <a:tailEnd type="triangle"/>
          </a:ln>
          <a:effectLst/>
        </p:spPr>
      </p:cxnSp>
      <p:sp>
        <p:nvSpPr>
          <p:cNvPr id="13" name="TextBox 12">
            <a:extLst>
              <a:ext uri="{FF2B5EF4-FFF2-40B4-BE49-F238E27FC236}">
                <a16:creationId xmlns:a16="http://schemas.microsoft.com/office/drawing/2014/main" id="{D96972D0-5C6B-C949-945E-2F75C4C9AE25}"/>
              </a:ext>
            </a:extLst>
          </p:cNvPr>
          <p:cNvSpPr txBox="1"/>
          <p:nvPr/>
        </p:nvSpPr>
        <p:spPr>
          <a:xfrm>
            <a:off x="6058631" y="3023874"/>
            <a:ext cx="2805150" cy="369332"/>
          </a:xfrm>
          <a:prstGeom prst="rect">
            <a:avLst/>
          </a:prstGeom>
          <a:noFill/>
        </p:spPr>
        <p:txBody>
          <a:bodyPr wrap="square" rtlCol="0">
            <a:spAutoFit/>
          </a:bodyPr>
          <a:lstStyle/>
          <a:p>
            <a:r>
              <a:rPr lang="en-US" sz="1800" dirty="0"/>
              <a:t>Single response variable</a:t>
            </a:r>
          </a:p>
        </p:txBody>
      </p:sp>
      <p:sp>
        <p:nvSpPr>
          <p:cNvPr id="14" name="TextBox 13">
            <a:extLst>
              <a:ext uri="{FF2B5EF4-FFF2-40B4-BE49-F238E27FC236}">
                <a16:creationId xmlns:a16="http://schemas.microsoft.com/office/drawing/2014/main" id="{AECFFD1E-3CD7-8649-8DEB-D0AB50C3E46C}"/>
              </a:ext>
            </a:extLst>
          </p:cNvPr>
          <p:cNvSpPr txBox="1"/>
          <p:nvPr/>
        </p:nvSpPr>
        <p:spPr>
          <a:xfrm>
            <a:off x="474103" y="3023874"/>
            <a:ext cx="3032154" cy="369332"/>
          </a:xfrm>
          <a:prstGeom prst="rect">
            <a:avLst/>
          </a:prstGeom>
          <a:noFill/>
        </p:spPr>
        <p:txBody>
          <a:bodyPr wrap="square" rtlCol="0">
            <a:spAutoFit/>
          </a:bodyPr>
          <a:lstStyle/>
          <a:p>
            <a:r>
              <a:rPr lang="en-US" sz="1800" dirty="0"/>
              <a:t>Multiple response variables</a:t>
            </a:r>
          </a:p>
        </p:txBody>
      </p:sp>
      <p:sp>
        <p:nvSpPr>
          <p:cNvPr id="15" name="TextBox 14">
            <a:extLst>
              <a:ext uri="{FF2B5EF4-FFF2-40B4-BE49-F238E27FC236}">
                <a16:creationId xmlns:a16="http://schemas.microsoft.com/office/drawing/2014/main" id="{BACF36C5-07E0-B245-89CC-43013C45C845}"/>
              </a:ext>
            </a:extLst>
          </p:cNvPr>
          <p:cNvSpPr txBox="1"/>
          <p:nvPr/>
        </p:nvSpPr>
        <p:spPr>
          <a:xfrm>
            <a:off x="576944" y="1054593"/>
            <a:ext cx="7990111" cy="830997"/>
          </a:xfrm>
          <a:prstGeom prst="rect">
            <a:avLst/>
          </a:prstGeom>
          <a:noFill/>
        </p:spPr>
        <p:txBody>
          <a:bodyPr wrap="square" rtlCol="0">
            <a:spAutoFit/>
          </a:bodyPr>
          <a:lstStyle/>
          <a:p>
            <a:r>
              <a:rPr lang="en-US" dirty="0"/>
              <a:t>2.1: Decide whether univariate, multivariate, or something else</a:t>
            </a:r>
          </a:p>
        </p:txBody>
      </p:sp>
      <p:sp>
        <p:nvSpPr>
          <p:cNvPr id="16" name="TextBox 15">
            <a:extLst>
              <a:ext uri="{FF2B5EF4-FFF2-40B4-BE49-F238E27FC236}">
                <a16:creationId xmlns:a16="http://schemas.microsoft.com/office/drawing/2014/main" id="{85597B81-D71C-D04A-AFE6-631F1E72F9C5}"/>
              </a:ext>
            </a:extLst>
          </p:cNvPr>
          <p:cNvSpPr txBox="1"/>
          <p:nvPr/>
        </p:nvSpPr>
        <p:spPr>
          <a:xfrm>
            <a:off x="1383632" y="169946"/>
            <a:ext cx="5686172" cy="461665"/>
          </a:xfrm>
          <a:prstGeom prst="rect">
            <a:avLst/>
          </a:prstGeom>
          <a:noFill/>
        </p:spPr>
        <p:txBody>
          <a:bodyPr wrap="none" rtlCol="0">
            <a:spAutoFit/>
          </a:bodyPr>
          <a:lstStyle/>
          <a:p>
            <a:r>
              <a:rPr lang="en-US" b="1" dirty="0"/>
              <a:t>2. Model. Development and Selection </a:t>
            </a:r>
          </a:p>
        </p:txBody>
      </p:sp>
      <p:sp>
        <p:nvSpPr>
          <p:cNvPr id="17" name="TextBox 16">
            <a:extLst>
              <a:ext uri="{FF2B5EF4-FFF2-40B4-BE49-F238E27FC236}">
                <a16:creationId xmlns:a16="http://schemas.microsoft.com/office/drawing/2014/main" id="{F8C4DFC4-24DD-2748-9C33-62EBEE5BDB9B}"/>
              </a:ext>
            </a:extLst>
          </p:cNvPr>
          <p:cNvSpPr txBox="1"/>
          <p:nvPr/>
        </p:nvSpPr>
        <p:spPr>
          <a:xfrm>
            <a:off x="324853" y="4547937"/>
            <a:ext cx="8410073" cy="830997"/>
          </a:xfrm>
          <a:prstGeom prst="rect">
            <a:avLst/>
          </a:prstGeom>
          <a:noFill/>
        </p:spPr>
        <p:txBody>
          <a:bodyPr wrap="square" rtlCol="0">
            <a:spAutoFit/>
          </a:bodyPr>
          <a:lstStyle/>
          <a:p>
            <a:r>
              <a:rPr lang="en-US" dirty="0"/>
              <a:t>Other options: time series, non-linear models, mark-recapture, distance sampling, etc. </a:t>
            </a:r>
          </a:p>
        </p:txBody>
      </p:sp>
    </p:spTree>
    <p:extLst>
      <p:ext uri="{BB962C8B-B14F-4D97-AF65-F5344CB8AC3E}">
        <p14:creationId xmlns:p14="http://schemas.microsoft.com/office/powerpoint/2010/main" val="282847888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5288ED61-1D2F-1C43-95AD-4FA753B94A1D}"/>
              </a:ext>
            </a:extLst>
          </p:cNvPr>
          <p:cNvSpPr txBox="1"/>
          <p:nvPr/>
        </p:nvSpPr>
        <p:spPr>
          <a:xfrm>
            <a:off x="3502855" y="307777"/>
            <a:ext cx="1760418" cy="461665"/>
          </a:xfrm>
          <a:prstGeom prst="rect">
            <a:avLst/>
          </a:prstGeom>
          <a:ln/>
        </p:spPr>
        <p:style>
          <a:lnRef idx="2">
            <a:schemeClr val="accent1"/>
          </a:lnRef>
          <a:fillRef idx="1">
            <a:schemeClr val="lt1"/>
          </a:fillRef>
          <a:effectRef idx="0">
            <a:schemeClr val="accent1"/>
          </a:effectRef>
          <a:fontRef idx="minor">
            <a:schemeClr val="dk1"/>
          </a:fontRef>
        </p:style>
        <p:txBody>
          <a:bodyPr wrap="none" rtlCol="0">
            <a:spAutoFit/>
          </a:bodyPr>
          <a:lstStyle/>
          <a:p>
            <a:r>
              <a:rPr lang="en-US" dirty="0"/>
              <a:t>Multivariate</a:t>
            </a:r>
          </a:p>
        </p:txBody>
      </p:sp>
      <p:sp>
        <p:nvSpPr>
          <p:cNvPr id="3" name="TextBox 2">
            <a:extLst>
              <a:ext uri="{FF2B5EF4-FFF2-40B4-BE49-F238E27FC236}">
                <a16:creationId xmlns:a16="http://schemas.microsoft.com/office/drawing/2014/main" id="{A9815736-BD4C-5B4A-9FD5-F1C59010B75E}"/>
              </a:ext>
            </a:extLst>
          </p:cNvPr>
          <p:cNvSpPr txBox="1"/>
          <p:nvPr/>
        </p:nvSpPr>
        <p:spPr>
          <a:xfrm>
            <a:off x="548640" y="1573350"/>
            <a:ext cx="2182842" cy="461665"/>
          </a:xfrm>
          <a:prstGeom prst="rect">
            <a:avLst/>
          </a:prstGeom>
        </p:spPr>
        <p:style>
          <a:lnRef idx="2">
            <a:schemeClr val="accent2"/>
          </a:lnRef>
          <a:fillRef idx="1">
            <a:schemeClr val="lt1"/>
          </a:fillRef>
          <a:effectRef idx="0">
            <a:schemeClr val="accent2"/>
          </a:effectRef>
          <a:fontRef idx="minor">
            <a:schemeClr val="dk1"/>
          </a:fontRef>
        </p:style>
        <p:txBody>
          <a:bodyPr wrap="none" rtlCol="0">
            <a:spAutoFit/>
          </a:bodyPr>
          <a:lstStyle/>
          <a:p>
            <a:r>
              <a:rPr lang="en-US" dirty="0"/>
              <a:t>View data only</a:t>
            </a:r>
          </a:p>
        </p:txBody>
      </p:sp>
      <p:sp>
        <p:nvSpPr>
          <p:cNvPr id="4" name="TextBox 3">
            <a:extLst>
              <a:ext uri="{FF2B5EF4-FFF2-40B4-BE49-F238E27FC236}">
                <a16:creationId xmlns:a16="http://schemas.microsoft.com/office/drawing/2014/main" id="{80F2B3C6-61F5-DE4D-976A-BE0900F83B4A}"/>
              </a:ext>
            </a:extLst>
          </p:cNvPr>
          <p:cNvSpPr txBox="1"/>
          <p:nvPr/>
        </p:nvSpPr>
        <p:spPr>
          <a:xfrm>
            <a:off x="870459" y="2699102"/>
            <a:ext cx="1539204" cy="461665"/>
          </a:xfrm>
          <a:prstGeom prst="rect">
            <a:avLst/>
          </a:prstGeom>
        </p:spPr>
        <p:style>
          <a:lnRef idx="2">
            <a:schemeClr val="accent2"/>
          </a:lnRef>
          <a:fillRef idx="1">
            <a:schemeClr val="lt1"/>
          </a:fillRef>
          <a:effectRef idx="0">
            <a:schemeClr val="accent2"/>
          </a:effectRef>
          <a:fontRef idx="minor">
            <a:schemeClr val="dk1"/>
          </a:fontRef>
        </p:style>
        <p:txBody>
          <a:bodyPr wrap="none" rtlCol="0">
            <a:spAutoFit/>
          </a:bodyPr>
          <a:lstStyle/>
          <a:p>
            <a:r>
              <a:rPr lang="en-US" dirty="0"/>
              <a:t>ordination</a:t>
            </a:r>
          </a:p>
        </p:txBody>
      </p:sp>
      <p:sp>
        <p:nvSpPr>
          <p:cNvPr id="5" name="TextBox 4">
            <a:extLst>
              <a:ext uri="{FF2B5EF4-FFF2-40B4-BE49-F238E27FC236}">
                <a16:creationId xmlns:a16="http://schemas.microsoft.com/office/drawing/2014/main" id="{0A47C353-1860-0641-AE34-4F6348EA1B61}"/>
              </a:ext>
            </a:extLst>
          </p:cNvPr>
          <p:cNvSpPr txBox="1"/>
          <p:nvPr/>
        </p:nvSpPr>
        <p:spPr>
          <a:xfrm>
            <a:off x="5586612" y="1020538"/>
            <a:ext cx="2686929" cy="830997"/>
          </a:xfrm>
          <a:prstGeom prst="rect">
            <a:avLst/>
          </a:prstGeom>
        </p:spPr>
        <p:style>
          <a:lnRef idx="2">
            <a:schemeClr val="accent2"/>
          </a:lnRef>
          <a:fillRef idx="1">
            <a:schemeClr val="lt1"/>
          </a:fillRef>
          <a:effectRef idx="0">
            <a:schemeClr val="accent2"/>
          </a:effectRef>
          <a:fontRef idx="minor">
            <a:schemeClr val="dk1"/>
          </a:fontRef>
        </p:style>
        <p:txBody>
          <a:bodyPr wrap="square" rtlCol="0">
            <a:spAutoFit/>
          </a:bodyPr>
          <a:lstStyle/>
          <a:p>
            <a:r>
              <a:rPr lang="en-US" dirty="0"/>
              <a:t>Analyze data for differences</a:t>
            </a:r>
          </a:p>
        </p:txBody>
      </p:sp>
      <p:sp>
        <p:nvSpPr>
          <p:cNvPr id="6" name="TextBox 5">
            <a:extLst>
              <a:ext uri="{FF2B5EF4-FFF2-40B4-BE49-F238E27FC236}">
                <a16:creationId xmlns:a16="http://schemas.microsoft.com/office/drawing/2014/main" id="{764FD44C-EFBC-634B-9B97-A5EDAA10FBE5}"/>
              </a:ext>
            </a:extLst>
          </p:cNvPr>
          <p:cNvSpPr txBox="1"/>
          <p:nvPr/>
        </p:nvSpPr>
        <p:spPr>
          <a:xfrm>
            <a:off x="4229080" y="2514893"/>
            <a:ext cx="2110154" cy="1200329"/>
          </a:xfrm>
          <a:prstGeom prst="rect">
            <a:avLst/>
          </a:prstGeom>
        </p:spPr>
        <p:style>
          <a:lnRef idx="2">
            <a:schemeClr val="accent2"/>
          </a:lnRef>
          <a:fillRef idx="1">
            <a:schemeClr val="lt1"/>
          </a:fillRef>
          <a:effectRef idx="0">
            <a:schemeClr val="accent2"/>
          </a:effectRef>
          <a:fontRef idx="minor">
            <a:schemeClr val="dk1"/>
          </a:fontRef>
        </p:style>
        <p:txBody>
          <a:bodyPr wrap="square" rtlCol="0">
            <a:spAutoFit/>
          </a:bodyPr>
          <a:lstStyle/>
          <a:p>
            <a:r>
              <a:rPr lang="en-US" dirty="0"/>
              <a:t>With explanatory variables</a:t>
            </a:r>
          </a:p>
        </p:txBody>
      </p:sp>
      <p:sp>
        <p:nvSpPr>
          <p:cNvPr id="7" name="TextBox 6">
            <a:extLst>
              <a:ext uri="{FF2B5EF4-FFF2-40B4-BE49-F238E27FC236}">
                <a16:creationId xmlns:a16="http://schemas.microsoft.com/office/drawing/2014/main" id="{5105E3F1-0253-EF4F-B373-D51A12E00F82}"/>
              </a:ext>
            </a:extLst>
          </p:cNvPr>
          <p:cNvSpPr txBox="1"/>
          <p:nvPr/>
        </p:nvSpPr>
        <p:spPr>
          <a:xfrm>
            <a:off x="6712027" y="2486758"/>
            <a:ext cx="2110154" cy="1200329"/>
          </a:xfrm>
          <a:prstGeom prst="rect">
            <a:avLst/>
          </a:prstGeom>
        </p:spPr>
        <p:style>
          <a:lnRef idx="2">
            <a:schemeClr val="accent2"/>
          </a:lnRef>
          <a:fillRef idx="1">
            <a:schemeClr val="lt1"/>
          </a:fillRef>
          <a:effectRef idx="0">
            <a:schemeClr val="accent2"/>
          </a:effectRef>
          <a:fontRef idx="minor">
            <a:schemeClr val="dk1"/>
          </a:fontRef>
        </p:style>
        <p:txBody>
          <a:bodyPr wrap="square" rtlCol="0">
            <a:spAutoFit/>
          </a:bodyPr>
          <a:lstStyle/>
          <a:p>
            <a:r>
              <a:rPr lang="en-US" dirty="0"/>
              <a:t>Without explanatory variables</a:t>
            </a:r>
          </a:p>
        </p:txBody>
      </p:sp>
      <p:cxnSp>
        <p:nvCxnSpPr>
          <p:cNvPr id="9" name="Straight Arrow Connector 8">
            <a:extLst>
              <a:ext uri="{FF2B5EF4-FFF2-40B4-BE49-F238E27FC236}">
                <a16:creationId xmlns:a16="http://schemas.microsoft.com/office/drawing/2014/main" id="{E76641FF-82F4-1C4D-A461-96483FC9046B}"/>
              </a:ext>
            </a:extLst>
          </p:cNvPr>
          <p:cNvCxnSpPr>
            <a:cxnSpLocks/>
            <a:stCxn id="3" idx="2"/>
            <a:endCxn id="4" idx="0"/>
          </p:cNvCxnSpPr>
          <p:nvPr/>
        </p:nvCxnSpPr>
        <p:spPr bwMode="auto">
          <a:xfrm>
            <a:off x="1640061" y="2035015"/>
            <a:ext cx="0" cy="664087"/>
          </a:xfrm>
          <a:prstGeom prst="straightConnector1">
            <a:avLst/>
          </a:prstGeom>
          <a:solidFill>
            <a:schemeClr val="accent1"/>
          </a:solidFill>
          <a:ln w="9525" cap="flat" cmpd="sng" algn="ctr">
            <a:solidFill>
              <a:schemeClr val="tx1"/>
            </a:solidFill>
            <a:prstDash val="solid"/>
            <a:round/>
            <a:headEnd type="none" w="med" len="med"/>
            <a:tailEnd type="triangle"/>
          </a:ln>
          <a:effectLst/>
        </p:spPr>
      </p:cxnSp>
      <p:cxnSp>
        <p:nvCxnSpPr>
          <p:cNvPr id="13" name="Straight Arrow Connector 12">
            <a:extLst>
              <a:ext uri="{FF2B5EF4-FFF2-40B4-BE49-F238E27FC236}">
                <a16:creationId xmlns:a16="http://schemas.microsoft.com/office/drawing/2014/main" id="{66A8D677-A408-ED48-BFE1-7C5A11BAFC8C}"/>
              </a:ext>
            </a:extLst>
          </p:cNvPr>
          <p:cNvCxnSpPr>
            <a:cxnSpLocks/>
            <a:stCxn id="5" idx="2"/>
            <a:endCxn id="7" idx="0"/>
          </p:cNvCxnSpPr>
          <p:nvPr/>
        </p:nvCxnSpPr>
        <p:spPr bwMode="auto">
          <a:xfrm>
            <a:off x="6930077" y="1851535"/>
            <a:ext cx="837027" cy="635223"/>
          </a:xfrm>
          <a:prstGeom prst="straightConnector1">
            <a:avLst/>
          </a:prstGeom>
          <a:solidFill>
            <a:schemeClr val="accent1"/>
          </a:solidFill>
          <a:ln w="9525" cap="flat" cmpd="sng" algn="ctr">
            <a:solidFill>
              <a:schemeClr val="tx1"/>
            </a:solidFill>
            <a:prstDash val="solid"/>
            <a:round/>
            <a:headEnd type="none" w="med" len="med"/>
            <a:tailEnd type="triangle"/>
          </a:ln>
          <a:effectLst/>
        </p:spPr>
      </p:cxnSp>
      <p:cxnSp>
        <p:nvCxnSpPr>
          <p:cNvPr id="15" name="Straight Arrow Connector 14">
            <a:extLst>
              <a:ext uri="{FF2B5EF4-FFF2-40B4-BE49-F238E27FC236}">
                <a16:creationId xmlns:a16="http://schemas.microsoft.com/office/drawing/2014/main" id="{BE8DAD15-406A-7440-AF6E-F1FCC3B89562}"/>
              </a:ext>
            </a:extLst>
          </p:cNvPr>
          <p:cNvCxnSpPr>
            <a:cxnSpLocks/>
            <a:stCxn id="5" idx="2"/>
            <a:endCxn id="6" idx="0"/>
          </p:cNvCxnSpPr>
          <p:nvPr/>
        </p:nvCxnSpPr>
        <p:spPr bwMode="auto">
          <a:xfrm flipH="1">
            <a:off x="5284157" y="1851535"/>
            <a:ext cx="1645920" cy="663358"/>
          </a:xfrm>
          <a:prstGeom prst="straightConnector1">
            <a:avLst/>
          </a:prstGeom>
          <a:solidFill>
            <a:schemeClr val="accent1"/>
          </a:solidFill>
          <a:ln w="9525" cap="flat" cmpd="sng" algn="ctr">
            <a:solidFill>
              <a:schemeClr val="tx1"/>
            </a:solidFill>
            <a:prstDash val="solid"/>
            <a:round/>
            <a:headEnd type="none" w="med" len="med"/>
            <a:tailEnd type="triangle"/>
          </a:ln>
          <a:effectLst/>
        </p:spPr>
      </p:cxnSp>
      <p:sp>
        <p:nvSpPr>
          <p:cNvPr id="21" name="TextBox 20">
            <a:extLst>
              <a:ext uri="{FF2B5EF4-FFF2-40B4-BE49-F238E27FC236}">
                <a16:creationId xmlns:a16="http://schemas.microsoft.com/office/drawing/2014/main" id="{DFCE8827-BB32-854F-8C8E-BE2E791FAC7F}"/>
              </a:ext>
            </a:extLst>
          </p:cNvPr>
          <p:cNvSpPr txBox="1"/>
          <p:nvPr/>
        </p:nvSpPr>
        <p:spPr>
          <a:xfrm>
            <a:off x="2947182" y="3890353"/>
            <a:ext cx="3341077" cy="1323439"/>
          </a:xfrm>
          <a:prstGeom prst="rect">
            <a:avLst/>
          </a:prstGeom>
          <a:noFill/>
        </p:spPr>
        <p:txBody>
          <a:bodyPr wrap="square" rtlCol="0">
            <a:spAutoFit/>
          </a:bodyPr>
          <a:lstStyle/>
          <a:p>
            <a:r>
              <a:rPr lang="en-US" sz="2000" dirty="0"/>
              <a:t>Redundancy Analysis (RDA)</a:t>
            </a:r>
          </a:p>
          <a:p>
            <a:r>
              <a:rPr lang="en-US" sz="2000" dirty="0"/>
              <a:t>Canonical Correspondence Analysis (CCA)</a:t>
            </a:r>
          </a:p>
        </p:txBody>
      </p:sp>
      <p:sp>
        <p:nvSpPr>
          <p:cNvPr id="22" name="TextBox 21">
            <a:extLst>
              <a:ext uri="{FF2B5EF4-FFF2-40B4-BE49-F238E27FC236}">
                <a16:creationId xmlns:a16="http://schemas.microsoft.com/office/drawing/2014/main" id="{7AD07C8B-5078-EB4A-A660-DE6DC039FDE7}"/>
              </a:ext>
            </a:extLst>
          </p:cNvPr>
          <p:cNvSpPr txBox="1"/>
          <p:nvPr/>
        </p:nvSpPr>
        <p:spPr>
          <a:xfrm>
            <a:off x="6470530" y="4083136"/>
            <a:ext cx="2708030" cy="1754326"/>
          </a:xfrm>
          <a:prstGeom prst="rect">
            <a:avLst/>
          </a:prstGeom>
          <a:noFill/>
        </p:spPr>
        <p:txBody>
          <a:bodyPr wrap="square" rtlCol="0">
            <a:spAutoFit/>
          </a:bodyPr>
          <a:lstStyle/>
          <a:p>
            <a:r>
              <a:rPr lang="en-US" sz="1800" dirty="0"/>
              <a:t>Principal Coordinates Analysis (PCA)</a:t>
            </a:r>
          </a:p>
          <a:p>
            <a:r>
              <a:rPr lang="en-US" sz="1800" dirty="0"/>
              <a:t>Discriminant Analysis</a:t>
            </a:r>
          </a:p>
          <a:p>
            <a:r>
              <a:rPr lang="en-US" sz="1800" dirty="0"/>
              <a:t>Non-metric multidimensional scaling (NMDS)</a:t>
            </a:r>
          </a:p>
        </p:txBody>
      </p:sp>
      <p:sp>
        <p:nvSpPr>
          <p:cNvPr id="23" name="TextBox 22">
            <a:extLst>
              <a:ext uri="{FF2B5EF4-FFF2-40B4-BE49-F238E27FC236}">
                <a16:creationId xmlns:a16="http://schemas.microsoft.com/office/drawing/2014/main" id="{09417109-0587-834F-9CD8-B257DC3C474C}"/>
              </a:ext>
            </a:extLst>
          </p:cNvPr>
          <p:cNvSpPr txBox="1"/>
          <p:nvPr/>
        </p:nvSpPr>
        <p:spPr>
          <a:xfrm>
            <a:off x="0" y="5268350"/>
            <a:ext cx="4229080" cy="1569660"/>
          </a:xfrm>
          <a:prstGeom prst="rect">
            <a:avLst/>
          </a:prstGeom>
          <a:noFill/>
        </p:spPr>
        <p:txBody>
          <a:bodyPr wrap="square" rtlCol="0">
            <a:spAutoFit/>
          </a:bodyPr>
          <a:lstStyle/>
          <a:p>
            <a:r>
              <a:rPr lang="en-US" b="1" dirty="0"/>
              <a:t>Packages (statistical tests):</a:t>
            </a:r>
          </a:p>
          <a:p>
            <a:r>
              <a:rPr lang="en-US" i="1" dirty="0"/>
              <a:t>vegan</a:t>
            </a:r>
            <a:r>
              <a:rPr lang="en-US" dirty="0"/>
              <a:t> (</a:t>
            </a:r>
            <a:r>
              <a:rPr lang="en-US" dirty="0" err="1"/>
              <a:t>adonis</a:t>
            </a:r>
            <a:r>
              <a:rPr lang="en-US" dirty="0"/>
              <a:t>, </a:t>
            </a:r>
            <a:r>
              <a:rPr lang="en-US" dirty="0" err="1"/>
              <a:t>anosim</a:t>
            </a:r>
            <a:r>
              <a:rPr lang="en-US" dirty="0"/>
              <a:t>)</a:t>
            </a:r>
          </a:p>
          <a:p>
            <a:r>
              <a:rPr lang="en-US" i="1" dirty="0" err="1"/>
              <a:t>mvabund</a:t>
            </a:r>
            <a:r>
              <a:rPr lang="en-US" dirty="0"/>
              <a:t> (</a:t>
            </a:r>
            <a:r>
              <a:rPr lang="en-US" dirty="0" err="1"/>
              <a:t>manyglm</a:t>
            </a:r>
            <a:r>
              <a:rPr lang="en-US" dirty="0"/>
              <a:t>)</a:t>
            </a:r>
          </a:p>
          <a:p>
            <a:r>
              <a:rPr lang="en-US" i="1" dirty="0" err="1"/>
              <a:t>rrpp</a:t>
            </a:r>
            <a:r>
              <a:rPr lang="en-US" dirty="0"/>
              <a:t> (</a:t>
            </a:r>
            <a:r>
              <a:rPr lang="en-US" dirty="0" err="1"/>
              <a:t>anova.lm.rrpp</a:t>
            </a:r>
            <a:r>
              <a:rPr lang="en-US" dirty="0"/>
              <a:t>)</a:t>
            </a:r>
          </a:p>
        </p:txBody>
      </p:sp>
      <p:cxnSp>
        <p:nvCxnSpPr>
          <p:cNvPr id="25" name="Straight Arrow Connector 24">
            <a:extLst>
              <a:ext uri="{FF2B5EF4-FFF2-40B4-BE49-F238E27FC236}">
                <a16:creationId xmlns:a16="http://schemas.microsoft.com/office/drawing/2014/main" id="{08D68221-30DE-A940-8819-542CDFF1AEB0}"/>
              </a:ext>
            </a:extLst>
          </p:cNvPr>
          <p:cNvCxnSpPr>
            <a:cxnSpLocks/>
            <a:stCxn id="6" idx="2"/>
            <a:endCxn id="21" idx="0"/>
          </p:cNvCxnSpPr>
          <p:nvPr/>
        </p:nvCxnSpPr>
        <p:spPr bwMode="auto">
          <a:xfrm flipH="1">
            <a:off x="4617721" y="3715222"/>
            <a:ext cx="666436" cy="175131"/>
          </a:xfrm>
          <a:prstGeom prst="straightConnector1">
            <a:avLst/>
          </a:prstGeom>
          <a:solidFill>
            <a:schemeClr val="accent1"/>
          </a:solidFill>
          <a:ln w="9525" cap="flat" cmpd="sng" algn="ctr">
            <a:solidFill>
              <a:schemeClr val="tx1"/>
            </a:solidFill>
            <a:prstDash val="solid"/>
            <a:round/>
            <a:headEnd type="none" w="med" len="med"/>
            <a:tailEnd type="triangle"/>
          </a:ln>
          <a:effectLst/>
        </p:spPr>
      </p:cxnSp>
      <p:cxnSp>
        <p:nvCxnSpPr>
          <p:cNvPr id="28" name="Straight Arrow Connector 27">
            <a:extLst>
              <a:ext uri="{FF2B5EF4-FFF2-40B4-BE49-F238E27FC236}">
                <a16:creationId xmlns:a16="http://schemas.microsoft.com/office/drawing/2014/main" id="{D0CAB1D9-FF44-D948-98BF-EC224D3914BD}"/>
              </a:ext>
            </a:extLst>
          </p:cNvPr>
          <p:cNvCxnSpPr>
            <a:cxnSpLocks/>
            <a:stCxn id="7" idx="2"/>
            <a:endCxn id="22" idx="0"/>
          </p:cNvCxnSpPr>
          <p:nvPr/>
        </p:nvCxnSpPr>
        <p:spPr bwMode="auto">
          <a:xfrm>
            <a:off x="7767104" y="3687087"/>
            <a:ext cx="57441" cy="396049"/>
          </a:xfrm>
          <a:prstGeom prst="straightConnector1">
            <a:avLst/>
          </a:prstGeom>
          <a:solidFill>
            <a:schemeClr val="accent1"/>
          </a:solidFill>
          <a:ln w="9525" cap="flat" cmpd="sng" algn="ctr">
            <a:solidFill>
              <a:schemeClr val="tx1"/>
            </a:solidFill>
            <a:prstDash val="solid"/>
            <a:round/>
            <a:headEnd type="none" w="med" len="med"/>
            <a:tailEnd type="triangle"/>
          </a:ln>
          <a:effectLst/>
        </p:spPr>
      </p:cxnSp>
    </p:spTree>
    <p:extLst>
      <p:ext uri="{BB962C8B-B14F-4D97-AF65-F5344CB8AC3E}">
        <p14:creationId xmlns:p14="http://schemas.microsoft.com/office/powerpoint/2010/main" val="309412875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 close up of text on a whiteboard&#10;&#10;Description automatically generated">
            <a:extLst>
              <a:ext uri="{FF2B5EF4-FFF2-40B4-BE49-F238E27FC236}">
                <a16:creationId xmlns:a16="http://schemas.microsoft.com/office/drawing/2014/main" id="{3F038872-1B6F-4B4B-ACA8-11F6376DFF57}"/>
              </a:ext>
            </a:extLst>
          </p:cNvPr>
          <p:cNvPicPr>
            <a:picLocks noChangeAspect="1"/>
          </p:cNvPicPr>
          <p:nvPr/>
        </p:nvPicPr>
        <p:blipFill>
          <a:blip r:embed="rId2"/>
          <a:stretch>
            <a:fillRect/>
          </a:stretch>
        </p:blipFill>
        <p:spPr>
          <a:xfrm>
            <a:off x="0" y="0"/>
            <a:ext cx="9144000" cy="6858000"/>
          </a:xfrm>
          <a:prstGeom prst="rect">
            <a:avLst/>
          </a:prstGeom>
        </p:spPr>
      </p:pic>
      <p:sp>
        <p:nvSpPr>
          <p:cNvPr id="4" name="TextBox 3">
            <a:extLst>
              <a:ext uri="{FF2B5EF4-FFF2-40B4-BE49-F238E27FC236}">
                <a16:creationId xmlns:a16="http://schemas.microsoft.com/office/drawing/2014/main" id="{00814AD1-BE0C-5346-9339-3F6D8F4C565E}"/>
              </a:ext>
            </a:extLst>
          </p:cNvPr>
          <p:cNvSpPr txBox="1"/>
          <p:nvPr/>
        </p:nvSpPr>
        <p:spPr>
          <a:xfrm>
            <a:off x="1622598" y="124574"/>
            <a:ext cx="5289452" cy="461665"/>
          </a:xfrm>
          <a:prstGeom prst="rect">
            <a:avLst/>
          </a:prstGeom>
          <a:noFill/>
        </p:spPr>
        <p:txBody>
          <a:bodyPr wrap="square" rtlCol="0">
            <a:spAutoFit/>
          </a:bodyPr>
          <a:lstStyle/>
          <a:p>
            <a:r>
              <a:rPr lang="en-US" dirty="0"/>
              <a:t>Univariate: Linear Model Structure</a:t>
            </a:r>
          </a:p>
        </p:txBody>
      </p:sp>
    </p:spTree>
    <p:extLst>
      <p:ext uri="{BB962C8B-B14F-4D97-AF65-F5344CB8AC3E}">
        <p14:creationId xmlns:p14="http://schemas.microsoft.com/office/powerpoint/2010/main" val="261460204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EAE3167C-5F78-9D47-9C0C-6C409AE8E58E}"/>
              </a:ext>
            </a:extLst>
          </p:cNvPr>
          <p:cNvPicPr>
            <a:picLocks noChangeAspect="1"/>
          </p:cNvPicPr>
          <p:nvPr/>
        </p:nvPicPr>
        <p:blipFill>
          <a:blip r:embed="rId2"/>
          <a:stretch>
            <a:fillRect/>
          </a:stretch>
        </p:blipFill>
        <p:spPr>
          <a:xfrm rot="5400000">
            <a:off x="974189" y="-453265"/>
            <a:ext cx="7195622" cy="9311980"/>
          </a:xfrm>
          <a:prstGeom prst="rect">
            <a:avLst/>
          </a:prstGeom>
        </p:spPr>
      </p:pic>
      <p:sp>
        <p:nvSpPr>
          <p:cNvPr id="4" name="Rectangle 3">
            <a:extLst>
              <a:ext uri="{FF2B5EF4-FFF2-40B4-BE49-F238E27FC236}">
                <a16:creationId xmlns:a16="http://schemas.microsoft.com/office/drawing/2014/main" id="{56612A35-B8A0-C240-94B8-D980625CE0E8}"/>
              </a:ext>
            </a:extLst>
          </p:cNvPr>
          <p:cNvSpPr/>
          <p:nvPr/>
        </p:nvSpPr>
        <p:spPr>
          <a:xfrm>
            <a:off x="83990" y="763621"/>
            <a:ext cx="9144000" cy="1015663"/>
          </a:xfrm>
          <a:prstGeom prst="rect">
            <a:avLst/>
          </a:prstGeom>
        </p:spPr>
        <p:txBody>
          <a:bodyPr wrap="square">
            <a:spAutoFit/>
          </a:bodyPr>
          <a:lstStyle/>
          <a:p>
            <a:r>
              <a:rPr lang="en-US" sz="2000" dirty="0">
                <a:solidFill>
                  <a:srgbClr val="000000"/>
                </a:solidFill>
                <a:latin typeface="Helvetica" pitchFamily="2" charset="0"/>
              </a:rPr>
              <a:t>Notes: Assuming you have a univariate response, a linear relationship, and have explored data for normality, outliers, collinearity, start here to determine your model structure.</a:t>
            </a:r>
          </a:p>
        </p:txBody>
      </p:sp>
      <p:sp>
        <p:nvSpPr>
          <p:cNvPr id="6" name="Rectangle 5">
            <a:extLst>
              <a:ext uri="{FF2B5EF4-FFF2-40B4-BE49-F238E27FC236}">
                <a16:creationId xmlns:a16="http://schemas.microsoft.com/office/drawing/2014/main" id="{E0CAB62B-8DB1-B444-B5C9-84AFF8E80D6D}"/>
              </a:ext>
            </a:extLst>
          </p:cNvPr>
          <p:cNvSpPr/>
          <p:nvPr/>
        </p:nvSpPr>
        <p:spPr>
          <a:xfrm>
            <a:off x="228600" y="189415"/>
            <a:ext cx="8686800" cy="461665"/>
          </a:xfrm>
          <a:prstGeom prst="rect">
            <a:avLst/>
          </a:prstGeom>
        </p:spPr>
        <p:txBody>
          <a:bodyPr wrap="square">
            <a:spAutoFit/>
          </a:bodyPr>
          <a:lstStyle/>
          <a:p>
            <a:r>
              <a:rPr lang="en-US" b="1" dirty="0">
                <a:solidFill>
                  <a:srgbClr val="000000"/>
                </a:solidFill>
                <a:latin typeface="Helvetica" pitchFamily="2" charset="0"/>
              </a:rPr>
              <a:t>Step 2.2: Linear models: select the appropriate structure</a:t>
            </a:r>
          </a:p>
        </p:txBody>
      </p:sp>
    </p:spTree>
    <p:extLst>
      <p:ext uri="{BB962C8B-B14F-4D97-AF65-F5344CB8AC3E}">
        <p14:creationId xmlns:p14="http://schemas.microsoft.com/office/powerpoint/2010/main" val="368253335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EAE3167C-5F78-9D47-9C0C-6C409AE8E58E}"/>
              </a:ext>
            </a:extLst>
          </p:cNvPr>
          <p:cNvPicPr>
            <a:picLocks noChangeAspect="1"/>
          </p:cNvPicPr>
          <p:nvPr/>
        </p:nvPicPr>
        <p:blipFill rotWithShape="1">
          <a:blip r:embed="rId2"/>
          <a:srcRect l="18443" r="54706" b="46357"/>
          <a:stretch/>
        </p:blipFill>
        <p:spPr>
          <a:xfrm rot="5400000">
            <a:off x="2872503" y="-469590"/>
            <a:ext cx="3569109" cy="9227781"/>
          </a:xfrm>
          <a:prstGeom prst="rect">
            <a:avLst/>
          </a:prstGeom>
        </p:spPr>
      </p:pic>
      <p:sp>
        <p:nvSpPr>
          <p:cNvPr id="4" name="Rectangle 3">
            <a:extLst>
              <a:ext uri="{FF2B5EF4-FFF2-40B4-BE49-F238E27FC236}">
                <a16:creationId xmlns:a16="http://schemas.microsoft.com/office/drawing/2014/main" id="{56612A35-B8A0-C240-94B8-D980625CE0E8}"/>
              </a:ext>
            </a:extLst>
          </p:cNvPr>
          <p:cNvSpPr/>
          <p:nvPr/>
        </p:nvSpPr>
        <p:spPr>
          <a:xfrm>
            <a:off x="83990" y="763621"/>
            <a:ext cx="9144000" cy="707886"/>
          </a:xfrm>
          <a:prstGeom prst="rect">
            <a:avLst/>
          </a:prstGeom>
        </p:spPr>
        <p:txBody>
          <a:bodyPr wrap="square">
            <a:spAutoFit/>
          </a:bodyPr>
          <a:lstStyle/>
          <a:p>
            <a:r>
              <a:rPr lang="en-US" sz="2000" dirty="0">
                <a:solidFill>
                  <a:srgbClr val="000000"/>
                </a:solidFill>
                <a:latin typeface="Helvetica" pitchFamily="2" charset="0"/>
              </a:rPr>
              <a:t>Decide on </a:t>
            </a:r>
            <a:r>
              <a:rPr lang="en-US" sz="2000" b="1" u="sng" dirty="0">
                <a:solidFill>
                  <a:srgbClr val="000000"/>
                </a:solidFill>
                <a:latin typeface="Helvetica" pitchFamily="2" charset="0"/>
              </a:rPr>
              <a:t>error distribution</a:t>
            </a:r>
            <a:r>
              <a:rPr lang="en-US" sz="2000" dirty="0">
                <a:solidFill>
                  <a:srgbClr val="000000"/>
                </a:solidFill>
                <a:latin typeface="Helvetica" pitchFamily="2" charset="0"/>
              </a:rPr>
              <a:t>, which is coded as “family = ___”. If non-normally distributed, then will need to use a GLM or generalized linear model.  </a:t>
            </a:r>
          </a:p>
        </p:txBody>
      </p:sp>
      <p:sp>
        <p:nvSpPr>
          <p:cNvPr id="6" name="Rectangle 5">
            <a:extLst>
              <a:ext uri="{FF2B5EF4-FFF2-40B4-BE49-F238E27FC236}">
                <a16:creationId xmlns:a16="http://schemas.microsoft.com/office/drawing/2014/main" id="{8F694373-06D7-1C46-8FC0-09E454332BD6}"/>
              </a:ext>
            </a:extLst>
          </p:cNvPr>
          <p:cNvSpPr/>
          <p:nvPr/>
        </p:nvSpPr>
        <p:spPr>
          <a:xfrm>
            <a:off x="773723" y="189415"/>
            <a:ext cx="7713052" cy="461665"/>
          </a:xfrm>
          <a:prstGeom prst="rect">
            <a:avLst/>
          </a:prstGeom>
        </p:spPr>
        <p:txBody>
          <a:bodyPr wrap="square">
            <a:spAutoFit/>
          </a:bodyPr>
          <a:lstStyle/>
          <a:p>
            <a:r>
              <a:rPr lang="en-US" b="1" dirty="0">
                <a:solidFill>
                  <a:srgbClr val="000000"/>
                </a:solidFill>
                <a:latin typeface="Helvetica" pitchFamily="2" charset="0"/>
              </a:rPr>
              <a:t>Linear models: select the appropriate structure</a:t>
            </a:r>
          </a:p>
        </p:txBody>
      </p:sp>
    </p:spTree>
    <p:extLst>
      <p:ext uri="{BB962C8B-B14F-4D97-AF65-F5344CB8AC3E}">
        <p14:creationId xmlns:p14="http://schemas.microsoft.com/office/powerpoint/2010/main" val="180583483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8" name="Group 7">
            <a:extLst>
              <a:ext uri="{FF2B5EF4-FFF2-40B4-BE49-F238E27FC236}">
                <a16:creationId xmlns:a16="http://schemas.microsoft.com/office/drawing/2014/main" id="{055CA8D0-85D8-EC44-89C3-C043BFABF531}"/>
              </a:ext>
            </a:extLst>
          </p:cNvPr>
          <p:cNvGrpSpPr>
            <a:grpSpLocks noChangeAspect="1"/>
          </p:cNvGrpSpPr>
          <p:nvPr/>
        </p:nvGrpSpPr>
        <p:grpSpPr>
          <a:xfrm>
            <a:off x="2079522" y="1179868"/>
            <a:ext cx="5759675" cy="5781370"/>
            <a:chOff x="2079522" y="1887794"/>
            <a:chExt cx="4951557" cy="4970208"/>
          </a:xfrm>
        </p:grpSpPr>
        <p:pic>
          <p:nvPicPr>
            <p:cNvPr id="3" name="Picture 2">
              <a:extLst>
                <a:ext uri="{FF2B5EF4-FFF2-40B4-BE49-F238E27FC236}">
                  <a16:creationId xmlns:a16="http://schemas.microsoft.com/office/drawing/2014/main" id="{EAE3167C-5F78-9D47-9C0C-6C409AE8E58E}"/>
                </a:ext>
              </a:extLst>
            </p:cNvPr>
            <p:cNvPicPr>
              <a:picLocks noChangeAspect="1"/>
            </p:cNvPicPr>
            <p:nvPr/>
          </p:nvPicPr>
          <p:blipFill rotWithShape="1">
            <a:blip r:embed="rId2"/>
            <a:srcRect l="40377" t="33174" r="19043" b="36264"/>
            <a:stretch/>
          </p:blipFill>
          <p:spPr>
            <a:xfrm rot="5400000">
              <a:off x="2020529" y="2256506"/>
              <a:ext cx="4660489" cy="4542503"/>
            </a:xfrm>
            <a:prstGeom prst="rect">
              <a:avLst/>
            </a:prstGeom>
          </p:spPr>
        </p:pic>
        <p:sp>
          <p:nvSpPr>
            <p:cNvPr id="7" name="Rectangle 6">
              <a:extLst>
                <a:ext uri="{FF2B5EF4-FFF2-40B4-BE49-F238E27FC236}">
                  <a16:creationId xmlns:a16="http://schemas.microsoft.com/office/drawing/2014/main" id="{9AF7FAF6-86F5-904F-BCB2-E89F07ADF234}"/>
                </a:ext>
              </a:extLst>
            </p:cNvPr>
            <p:cNvSpPr/>
            <p:nvPr/>
          </p:nvSpPr>
          <p:spPr bwMode="auto">
            <a:xfrm>
              <a:off x="6209071" y="1887794"/>
              <a:ext cx="822008" cy="850006"/>
            </a:xfrm>
            <a:prstGeom prst="rect">
              <a:avLst/>
            </a:prstGeom>
            <a:solidFill>
              <a:schemeClr val="bg1"/>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a:ln>
                  <a:noFill/>
                </a:ln>
                <a:solidFill>
                  <a:schemeClr val="tx1"/>
                </a:solidFill>
                <a:effectLst/>
                <a:latin typeface="Arial" charset="0"/>
                <a:ea typeface="ＭＳ Ｐゴシック" charset="-128"/>
                <a:cs typeface="ＭＳ Ｐゴシック" charset="-128"/>
              </a:endParaRPr>
            </a:p>
          </p:txBody>
        </p:sp>
      </p:grpSp>
      <p:sp>
        <p:nvSpPr>
          <p:cNvPr id="4" name="Rectangle 3">
            <a:extLst>
              <a:ext uri="{FF2B5EF4-FFF2-40B4-BE49-F238E27FC236}">
                <a16:creationId xmlns:a16="http://schemas.microsoft.com/office/drawing/2014/main" id="{56612A35-B8A0-C240-94B8-D980625CE0E8}"/>
              </a:ext>
            </a:extLst>
          </p:cNvPr>
          <p:cNvSpPr/>
          <p:nvPr/>
        </p:nvSpPr>
        <p:spPr>
          <a:xfrm>
            <a:off x="83990" y="763621"/>
            <a:ext cx="9144000" cy="1015663"/>
          </a:xfrm>
          <a:prstGeom prst="rect">
            <a:avLst/>
          </a:prstGeom>
        </p:spPr>
        <p:txBody>
          <a:bodyPr wrap="square">
            <a:spAutoFit/>
          </a:bodyPr>
          <a:lstStyle/>
          <a:p>
            <a:r>
              <a:rPr lang="en-US" sz="2000" dirty="0">
                <a:solidFill>
                  <a:srgbClr val="000000"/>
                </a:solidFill>
                <a:latin typeface="Helvetica" pitchFamily="2" charset="0"/>
              </a:rPr>
              <a:t>Decide whether you will include </a:t>
            </a:r>
            <a:r>
              <a:rPr lang="en-US" sz="2000" b="1" u="sng" dirty="0">
                <a:solidFill>
                  <a:srgbClr val="000000"/>
                </a:solidFill>
                <a:latin typeface="Helvetica" pitchFamily="2" charset="0"/>
              </a:rPr>
              <a:t>random effects</a:t>
            </a:r>
            <a:r>
              <a:rPr lang="en-US" sz="2000" dirty="0">
                <a:solidFill>
                  <a:srgbClr val="000000"/>
                </a:solidFill>
                <a:latin typeface="Helvetica" pitchFamily="2" charset="0"/>
              </a:rPr>
              <a:t>, which are typically coded in lme4 package as (1|randomeffect). If you include random effects, then you will need a mixed effects model (</a:t>
            </a:r>
            <a:r>
              <a:rPr lang="en-US" sz="2000" dirty="0" err="1">
                <a:solidFill>
                  <a:srgbClr val="000000"/>
                </a:solidFill>
                <a:latin typeface="Helvetica" pitchFamily="2" charset="0"/>
              </a:rPr>
              <a:t>lmer</a:t>
            </a:r>
            <a:r>
              <a:rPr lang="en-US" sz="2000" dirty="0">
                <a:solidFill>
                  <a:srgbClr val="000000"/>
                </a:solidFill>
                <a:latin typeface="Helvetica" pitchFamily="2" charset="0"/>
              </a:rPr>
              <a:t>). </a:t>
            </a:r>
          </a:p>
        </p:txBody>
      </p:sp>
      <p:sp>
        <p:nvSpPr>
          <p:cNvPr id="5" name="Rectangle 4">
            <a:extLst>
              <a:ext uri="{FF2B5EF4-FFF2-40B4-BE49-F238E27FC236}">
                <a16:creationId xmlns:a16="http://schemas.microsoft.com/office/drawing/2014/main" id="{4CC6E6C9-25A3-FB43-BEAE-5F3C88E3953A}"/>
              </a:ext>
            </a:extLst>
          </p:cNvPr>
          <p:cNvSpPr/>
          <p:nvPr/>
        </p:nvSpPr>
        <p:spPr>
          <a:xfrm>
            <a:off x="773723" y="189415"/>
            <a:ext cx="7713052" cy="461665"/>
          </a:xfrm>
          <a:prstGeom prst="rect">
            <a:avLst/>
          </a:prstGeom>
        </p:spPr>
        <p:txBody>
          <a:bodyPr wrap="square">
            <a:spAutoFit/>
          </a:bodyPr>
          <a:lstStyle/>
          <a:p>
            <a:r>
              <a:rPr lang="en-US" b="1" dirty="0">
                <a:solidFill>
                  <a:srgbClr val="000000"/>
                </a:solidFill>
                <a:latin typeface="Helvetica" pitchFamily="2" charset="0"/>
              </a:rPr>
              <a:t>Linear models: select the appropriate structure</a:t>
            </a:r>
          </a:p>
        </p:txBody>
      </p:sp>
    </p:spTree>
    <p:extLst>
      <p:ext uri="{BB962C8B-B14F-4D97-AF65-F5344CB8AC3E}">
        <p14:creationId xmlns:p14="http://schemas.microsoft.com/office/powerpoint/2010/main" val="3871684437"/>
      </p:ext>
    </p:extLst>
  </p:cSld>
  <p:clrMapOvr>
    <a:masterClrMapping/>
  </p:clrMapOvr>
</p:sld>
</file>

<file path=ppt/theme/theme1.xml><?xml version="1.0" encoding="utf-8"?>
<a:theme xmlns:a="http://schemas.openxmlformats.org/drawingml/2006/main" name="Default Theme">
  <a:themeElements>
    <a:clrScheme name="Blank Presentatio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Blank Presentation">
      <a:majorFont>
        <a:latin typeface="Arial"/>
        <a:ea typeface="ＭＳ Ｐゴシック"/>
        <a:cs typeface="ＭＳ Ｐゴシック"/>
      </a:majorFont>
      <a:minorFont>
        <a:latin typeface="Arial"/>
        <a:ea typeface="ＭＳ Ｐゴシック"/>
        <a:cs typeface="ＭＳ Ｐゴシック"/>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2400" b="0" i="0" u="none" strike="noStrike" cap="none" normalizeH="0" baseline="0">
            <a:ln>
              <a:noFill/>
            </a:ln>
            <a:solidFill>
              <a:schemeClr val="tx1"/>
            </a:solidFill>
            <a:effectLst/>
            <a:latin typeface="Arial" charset="0"/>
            <a:ea typeface="ＭＳ Ｐゴシック" charset="-128"/>
            <a:cs typeface="ＭＳ Ｐゴシック" charset="-128"/>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2400" b="0" i="0" u="none" strike="noStrike" cap="none" normalizeH="0" baseline="0">
            <a:ln>
              <a:noFill/>
            </a:ln>
            <a:solidFill>
              <a:schemeClr val="tx1"/>
            </a:solidFill>
            <a:effectLst/>
            <a:latin typeface="Arial" charset="0"/>
            <a:ea typeface="ＭＳ Ｐゴシック" charset="-128"/>
            <a:cs typeface="ＭＳ Ｐゴシック" charset="-128"/>
          </a:defRPr>
        </a:defPPr>
      </a:lstStyle>
    </a:lnDef>
  </a:objectDefaults>
  <a:extraClrSchemeLst>
    <a:extraClrScheme>
      <a:clrScheme name="Blank Presentatio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Blank Presentatio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Blank Presentatio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Blank Presentatio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Blank Presentatio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Blank Presentatio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Blank Presentation 7">
        <a:dk1>
          <a:srgbClr val="5C1F00"/>
        </a:dk1>
        <a:lt1>
          <a:srgbClr val="FFFFFF"/>
        </a:lt1>
        <a:dk2>
          <a:srgbClr val="800000"/>
        </a:dk2>
        <a:lt2>
          <a:srgbClr val="DFD293"/>
        </a:lt2>
        <a:accent1>
          <a:srgbClr val="713E39"/>
        </a:accent1>
        <a:accent2>
          <a:srgbClr val="BE7960"/>
        </a:accent2>
        <a:accent3>
          <a:srgbClr val="C0AAAA"/>
        </a:accent3>
        <a:accent4>
          <a:srgbClr val="DADADA"/>
        </a:accent4>
        <a:accent5>
          <a:srgbClr val="BBAFAE"/>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Blank Presentatio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Blank Presentatio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Blank Presentatio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Blank Presentatio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Blank Presentatio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docProps/app.xml><?xml version="1.0" encoding="utf-8"?>
<Properties xmlns="http://schemas.openxmlformats.org/officeDocument/2006/extended-properties" xmlns:vt="http://schemas.openxmlformats.org/officeDocument/2006/docPropsVTypes">
  <Template>Default Theme.thmx</Template>
  <TotalTime>7846</TotalTime>
  <Words>1099</Words>
  <Application>Microsoft Macintosh PowerPoint</Application>
  <PresentationFormat>On-screen Show (4:3)</PresentationFormat>
  <Paragraphs>99</Paragraphs>
  <Slides>20</Slides>
  <Notes>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20</vt:i4>
      </vt:variant>
    </vt:vector>
  </HeadingPairs>
  <TitlesOfParts>
    <vt:vector size="23" baseType="lpstr">
      <vt:lpstr>Arial</vt:lpstr>
      <vt:lpstr>Helvetica</vt:lpstr>
      <vt:lpstr>Default Theme</vt:lpstr>
      <vt:lpstr>Statistical Analysis</vt:lpstr>
      <vt:lpstr>Analysis pathway</vt:lpstr>
      <vt:lpstr>1. Explore data</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3: Assess model fit</vt:lpstr>
      <vt:lpstr>3.1: Independence of observations</vt:lpstr>
      <vt:lpstr>3.2: Linearity, variance, normality</vt:lpstr>
      <vt:lpstr>PowerPoint Presentation</vt:lpstr>
      <vt:lpstr>PowerPoint Presentation</vt:lpstr>
      <vt:lpstr>PowerPoint Presentation</vt:lpstr>
      <vt:lpstr>PowerPoint Presentation</vt:lpstr>
      <vt:lpstr>What do I do if my model doesn’t fit well? </vt:lpstr>
      <vt:lpstr>PowerPoint Presentation</vt:lpstr>
    </vt:vector>
  </TitlesOfParts>
  <Company>Rice University</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Haldre Rogers</dc:creator>
  <cp:lastModifiedBy>Rogers, Haldre S [EEOB]</cp:lastModifiedBy>
  <cp:revision>19</cp:revision>
  <cp:lastPrinted>2019-10-22T18:37:16Z</cp:lastPrinted>
  <dcterms:created xsi:type="dcterms:W3CDTF">2018-10-22T18:37:11Z</dcterms:created>
  <dcterms:modified xsi:type="dcterms:W3CDTF">2019-11-05T20:26:04Z</dcterms:modified>
</cp:coreProperties>
</file>

<file path=docProps/thumbnail.jpeg>
</file>